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8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4" r:id="rId20"/>
    <p:sldId id="275" r:id="rId21"/>
    <p:sldId id="276" r:id="rId22"/>
    <p:sldId id="277" r:id="rId23"/>
    <p:sldId id="272" r:id="rId24"/>
    <p:sldId id="290" r:id="rId25"/>
  </p:sldIdLst>
  <p:sldSz cx="12192000" cy="6858000"/>
  <p:notesSz cx="6858000" cy="9144000"/>
  <p:embeddedFontLst>
    <p:embeddedFont>
      <p:font typeface="Abadi" panose="020B0604020104020204" pitchFamily="34" charset="0"/>
      <p:regular r:id="rId26"/>
      <p:bold r:id="rId27"/>
      <p:italic r:id="rId28"/>
      <p:boldItalic r:id="rId29"/>
    </p:embeddedFont>
    <p:embeddedFont>
      <p:font typeface="Abrade Black" panose="00000900000000000000" charset="0"/>
      <p:bold r:id="rId30"/>
      <p:boldItalic r:id="rId31"/>
    </p:embeddedFont>
    <p:embeddedFont>
      <p:font typeface="Bebas Neue" panose="020B0606020202050201" pitchFamily="34" charset="0"/>
      <p:regular r:id="rId32"/>
    </p:embeddedFont>
    <p:embeddedFont>
      <p:font typeface="Century Gothic" panose="020B0502020202020204" pitchFamily="34" charset="0"/>
      <p:regular r:id="rId33"/>
      <p:bold r:id="rId34"/>
      <p:italic r:id="rId35"/>
      <p:boldItalic r:id="rId36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1A4C"/>
    <a:srgbClr val="E22F5B"/>
    <a:srgbClr val="FF0066"/>
    <a:srgbClr val="0052A3"/>
    <a:srgbClr val="E6AFB2"/>
    <a:srgbClr val="FF1C14"/>
    <a:srgbClr val="66FF33"/>
    <a:srgbClr val="FF6600"/>
    <a:srgbClr val="63DBFF"/>
    <a:srgbClr val="0076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C0F697-7B7B-C5EE-ABB4-267480939571}" v="2" dt="2025-05-27T19:13:51.4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45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8.fntdata"/><Relationship Id="rId38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suário Convidado" userId="S::urn:spo:tenantanon#01ee7ae0-42ba-41a5-bb7b-8d4af8db7f07::" providerId="AD" clId="Web-{171BE3FC-2537-A251-D07B-2F2C3ABA80BA}"/>
    <pc:docChg chg="modSld">
      <pc:chgData name="Usuário Convidado" userId="S::urn:spo:tenantanon#01ee7ae0-42ba-41a5-bb7b-8d4af8db7f07::" providerId="AD" clId="Web-{171BE3FC-2537-A251-D07B-2F2C3ABA80BA}" dt="2025-04-29T14:42:11.611" v="135" actId="20577"/>
      <pc:docMkLst>
        <pc:docMk/>
      </pc:docMkLst>
      <pc:sldChg chg="modSp">
        <pc:chgData name="Usuário Convidado" userId="S::urn:spo:tenantanon#01ee7ae0-42ba-41a5-bb7b-8d4af8db7f07::" providerId="AD" clId="Web-{171BE3FC-2537-A251-D07B-2F2C3ABA80BA}" dt="2025-04-29T14:30:39.842" v="3" actId="20577"/>
        <pc:sldMkLst>
          <pc:docMk/>
          <pc:sldMk cId="2613760162" sldId="257"/>
        </pc:sldMkLst>
        <pc:spChg chg="mod">
          <ac:chgData name="Usuário Convidado" userId="S::urn:spo:tenantanon#01ee7ae0-42ba-41a5-bb7b-8d4af8db7f07::" providerId="AD" clId="Web-{171BE3FC-2537-A251-D07B-2F2C3ABA80BA}" dt="2025-04-29T14:30:39.842" v="3" actId="20577"/>
          <ac:spMkLst>
            <pc:docMk/>
            <pc:sldMk cId="2613760162" sldId="257"/>
            <ac:spMk id="3" creationId="{A0EA09AA-1631-EB88-DB2A-D74D7C717D59}"/>
          </ac:spMkLst>
        </pc:spChg>
      </pc:sldChg>
      <pc:sldChg chg="modSp">
        <pc:chgData name="Usuário Convidado" userId="S::urn:spo:tenantanon#01ee7ae0-42ba-41a5-bb7b-8d4af8db7f07::" providerId="AD" clId="Web-{171BE3FC-2537-A251-D07B-2F2C3ABA80BA}" dt="2025-04-29T14:32:11.954" v="15" actId="20577"/>
        <pc:sldMkLst>
          <pc:docMk/>
          <pc:sldMk cId="1838737855" sldId="258"/>
        </pc:sldMkLst>
        <pc:spChg chg="mod">
          <ac:chgData name="Usuário Convidado" userId="S::urn:spo:tenantanon#01ee7ae0-42ba-41a5-bb7b-8d4af8db7f07::" providerId="AD" clId="Web-{171BE3FC-2537-A251-D07B-2F2C3ABA80BA}" dt="2025-04-29T14:32:11.954" v="15" actId="20577"/>
          <ac:spMkLst>
            <pc:docMk/>
            <pc:sldMk cId="1838737855" sldId="258"/>
            <ac:spMk id="3" creationId="{7D224733-7F22-5282-0BE9-66030B7FE5AC}"/>
          </ac:spMkLst>
        </pc:spChg>
      </pc:sldChg>
      <pc:sldChg chg="modSp">
        <pc:chgData name="Usuário Convidado" userId="S::urn:spo:tenantanon#01ee7ae0-42ba-41a5-bb7b-8d4af8db7f07::" providerId="AD" clId="Web-{171BE3FC-2537-A251-D07B-2F2C3ABA80BA}" dt="2025-04-29T14:32:01.813" v="14" actId="20577"/>
        <pc:sldMkLst>
          <pc:docMk/>
          <pc:sldMk cId="3989910955" sldId="259"/>
        </pc:sldMkLst>
        <pc:spChg chg="mod">
          <ac:chgData name="Usuário Convidado" userId="S::urn:spo:tenantanon#01ee7ae0-42ba-41a5-bb7b-8d4af8db7f07::" providerId="AD" clId="Web-{171BE3FC-2537-A251-D07B-2F2C3ABA80BA}" dt="2025-04-29T14:32:01.813" v="14" actId="20577"/>
          <ac:spMkLst>
            <pc:docMk/>
            <pc:sldMk cId="3989910955" sldId="259"/>
            <ac:spMk id="3" creationId="{4FD58B04-5C9F-5881-C891-69D63E7ADCE4}"/>
          </ac:spMkLst>
        </pc:spChg>
      </pc:sldChg>
      <pc:sldChg chg="modSp">
        <pc:chgData name="Usuário Convidado" userId="S::urn:spo:tenantanon#01ee7ae0-42ba-41a5-bb7b-8d4af8db7f07::" providerId="AD" clId="Web-{171BE3FC-2537-A251-D07B-2F2C3ABA80BA}" dt="2025-04-29T14:34:49.537" v="43" actId="20577"/>
        <pc:sldMkLst>
          <pc:docMk/>
          <pc:sldMk cId="2895285179" sldId="268"/>
        </pc:sldMkLst>
        <pc:spChg chg="mod">
          <ac:chgData name="Usuário Convidado" userId="S::urn:spo:tenantanon#01ee7ae0-42ba-41a5-bb7b-8d4af8db7f07::" providerId="AD" clId="Web-{171BE3FC-2537-A251-D07B-2F2C3ABA80BA}" dt="2025-04-29T14:34:49.537" v="43" actId="20577"/>
          <ac:spMkLst>
            <pc:docMk/>
            <pc:sldMk cId="2895285179" sldId="268"/>
            <ac:spMk id="3" creationId="{F0B85BD3-9F5D-9121-7BD6-86D1E8F2F123}"/>
          </ac:spMkLst>
        </pc:spChg>
      </pc:sldChg>
      <pc:sldChg chg="modSp">
        <pc:chgData name="Usuário Convidado" userId="S::urn:spo:tenantanon#01ee7ae0-42ba-41a5-bb7b-8d4af8db7f07::" providerId="AD" clId="Web-{171BE3FC-2537-A251-D07B-2F2C3ABA80BA}" dt="2025-04-29T14:36:30.742" v="50" actId="20577"/>
        <pc:sldMkLst>
          <pc:docMk/>
          <pc:sldMk cId="3154741902" sldId="271"/>
        </pc:sldMkLst>
        <pc:spChg chg="mod">
          <ac:chgData name="Usuário Convidado" userId="S::urn:spo:tenantanon#01ee7ae0-42ba-41a5-bb7b-8d4af8db7f07::" providerId="AD" clId="Web-{171BE3FC-2537-A251-D07B-2F2C3ABA80BA}" dt="2025-04-29T14:36:30.742" v="50" actId="20577"/>
          <ac:spMkLst>
            <pc:docMk/>
            <pc:sldMk cId="3154741902" sldId="271"/>
            <ac:spMk id="3" creationId="{B3721622-C434-A866-9C05-D6D6E1371EB5}"/>
          </ac:spMkLst>
        </pc:spChg>
      </pc:sldChg>
      <pc:sldChg chg="modSp">
        <pc:chgData name="Usuário Convidado" userId="S::urn:spo:tenantanon#01ee7ae0-42ba-41a5-bb7b-8d4af8db7f07::" providerId="AD" clId="Web-{171BE3FC-2537-A251-D07B-2F2C3ABA80BA}" dt="2025-04-29T14:40:55.328" v="63" actId="14100"/>
        <pc:sldMkLst>
          <pc:docMk/>
          <pc:sldMk cId="3237831021" sldId="276"/>
        </pc:sldMkLst>
        <pc:spChg chg="mod">
          <ac:chgData name="Usuário Convidado" userId="S::urn:spo:tenantanon#01ee7ae0-42ba-41a5-bb7b-8d4af8db7f07::" providerId="AD" clId="Web-{171BE3FC-2537-A251-D07B-2F2C3ABA80BA}" dt="2025-04-29T14:40:55.328" v="63" actId="14100"/>
          <ac:spMkLst>
            <pc:docMk/>
            <pc:sldMk cId="3237831021" sldId="276"/>
            <ac:spMk id="7" creationId="{0A9EB3F5-A7C0-7821-03DD-D0BC7A1500B8}"/>
          </ac:spMkLst>
        </pc:spChg>
      </pc:sldChg>
      <pc:sldChg chg="modSp">
        <pc:chgData name="Usuário Convidado" userId="S::urn:spo:tenantanon#01ee7ae0-42ba-41a5-bb7b-8d4af8db7f07::" providerId="AD" clId="Web-{171BE3FC-2537-A251-D07B-2F2C3ABA80BA}" dt="2025-04-29T14:42:11.611" v="135" actId="20577"/>
        <pc:sldMkLst>
          <pc:docMk/>
          <pc:sldMk cId="4266586386" sldId="277"/>
        </pc:sldMkLst>
        <pc:spChg chg="mod">
          <ac:chgData name="Usuário Convidado" userId="S::urn:spo:tenantanon#01ee7ae0-42ba-41a5-bb7b-8d4af8db7f07::" providerId="AD" clId="Web-{171BE3FC-2537-A251-D07B-2F2C3ABA80BA}" dt="2025-04-29T14:42:11.611" v="135" actId="20577"/>
          <ac:spMkLst>
            <pc:docMk/>
            <pc:sldMk cId="4266586386" sldId="277"/>
            <ac:spMk id="7" creationId="{3619C9BD-5158-B954-6BBC-89FDC41A0BAC}"/>
          </ac:spMkLst>
        </pc:spChg>
      </pc:sldChg>
    </pc:docChg>
  </pc:docChgLst>
  <pc:docChgLst>
    <pc:chgData name="Usuário Convidado" userId="S::urn:spo:tenantanon#01ee7ae0-42ba-41a5-bb7b-8d4af8db7f07::" providerId="AD" clId="Web-{E2C0F697-7B7B-C5EE-ABB4-267480939571}"/>
    <pc:docChg chg="modSld">
      <pc:chgData name="Usuário Convidado" userId="S::urn:spo:tenantanon#01ee7ae0-42ba-41a5-bb7b-8d4af8db7f07::" providerId="AD" clId="Web-{E2C0F697-7B7B-C5EE-ABB4-267480939571}" dt="2025-05-27T19:13:51.435" v="1" actId="1076"/>
      <pc:docMkLst>
        <pc:docMk/>
      </pc:docMkLst>
      <pc:sldChg chg="modSp">
        <pc:chgData name="Usuário Convidado" userId="S::urn:spo:tenantanon#01ee7ae0-42ba-41a5-bb7b-8d4af8db7f07::" providerId="AD" clId="Web-{E2C0F697-7B7B-C5EE-ABB4-267480939571}" dt="2025-05-27T19:13:51.435" v="1" actId="1076"/>
        <pc:sldMkLst>
          <pc:docMk/>
          <pc:sldMk cId="3073081222" sldId="256"/>
        </pc:sldMkLst>
        <pc:picChg chg="mod">
          <ac:chgData name="Usuário Convidado" userId="S::urn:spo:tenantanon#01ee7ae0-42ba-41a5-bb7b-8d4af8db7f07::" providerId="AD" clId="Web-{E2C0F697-7B7B-C5EE-ABB4-267480939571}" dt="2025-05-27T19:13:51.435" v="1" actId="1076"/>
          <ac:picMkLst>
            <pc:docMk/>
            <pc:sldMk cId="3073081222" sldId="256"/>
            <ac:picMk id="8" creationId="{802BFE25-A552-FFFC-0FBD-AC28BA1B739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73E874-FF69-80D9-1240-727AC5AEE6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E681601-164E-7CB2-09AE-AD319406C3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204FD34-27E6-F345-8250-78E5931DF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9E4E7-0A2F-4542-A133-43F2C9F37D74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A55932C-46D4-64F8-B77A-8F7411C5F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01A0D21-8547-FAFD-D6FE-D44204189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B50FC-9281-4E29-8A53-965B2FEB40B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396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316110-FA64-894E-D828-E3C52A901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15380AA-EDB7-A4B9-E99D-1CCA3F1973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DFE024B-EA14-0A7E-4AA9-68BD77853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9E4E7-0A2F-4542-A133-43F2C9F37D74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D95B619-C3C1-1DD4-6DE4-F712A1EF2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5B917C0-2157-DF13-959D-BCC75FD3B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B50FC-9281-4E29-8A53-965B2FEB40B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287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DE216BE-4810-0827-D0B3-19950F1DD7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1663904-0943-DAD6-8823-F667180ECE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BFA3EE1-8B11-D9AE-3E84-733CD2370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9E4E7-0A2F-4542-A133-43F2C9F37D74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4CE46DF-A364-D5A2-F50D-1E9B03C5F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6C47BB9-D1F8-E03C-A79D-F1E19C8D0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B50FC-9281-4E29-8A53-965B2FEB40B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621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A7CCFB-3BA1-3C44-EE94-D20761C759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C5CB3DE-CFD7-AFF7-DE1D-7B25B8C85D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0FF4AEA-DA39-F5E0-CF5B-70A065961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9E4E7-0A2F-4542-A133-43F2C9F37D74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21FC10C-F1D0-BB6A-BEE9-8C9012432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527DCCB-9D65-0C50-4A6A-C60C1CA43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B50FC-9281-4E29-8A53-965B2FEB40B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3178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AB2E9E-708D-1E35-90A8-4B4810D89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129BD24-5A32-519C-5FEA-114350F199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7A86181-B1D1-C529-0087-ED287A567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9E4E7-0A2F-4542-A133-43F2C9F37D74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D71A4FF-4F4F-3150-A027-5C3A5E673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C7B3BC6-87A2-C42A-91A1-CB2627CCD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B50FC-9281-4E29-8A53-965B2FEB40B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736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C1F2D6-3B43-07D3-A425-70C59CF91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90221E7-0367-F297-8765-B8A88BEE89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659E1C7-CF17-A089-A7B4-CAEBDA9C0D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07A1947-10F9-0409-6699-8D14AD680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9E4E7-0A2F-4542-A133-43F2C9F37D74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CE70895-9CEA-606B-319C-7574398EC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9D53979-D424-728A-05DC-349BB8A01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B50FC-9281-4E29-8A53-965B2FEB40B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938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4CDC75-CCF3-5B6B-2A0F-52AA354F1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1C136DB-F359-8F8F-A125-2EE4F03BEE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0C2055E-E4F6-8E86-E486-C3ED309A72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60C3F3F8-A0D5-E63E-9284-3477ED771E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D2AAE895-73C3-9D93-4413-124BC1C58F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F18307B4-22D2-6413-C29B-CC8FB7404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9E4E7-0A2F-4542-A133-43F2C9F37D74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5D166302-CD9A-EC79-A9C7-F897C4083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67A67A4-82C9-D176-0AA1-3277AAA24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B50FC-9281-4E29-8A53-965B2FEB40B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599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A4A5DF-74D0-3C36-75D1-7948FA75B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F0EBC87-85FE-DBC2-3A32-C0ED55D38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9E4E7-0A2F-4542-A133-43F2C9F37D74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DA787E9F-263F-83A4-808B-210CB3927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2C2C23E3-994C-BA90-EBF3-A32474B15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B50FC-9281-4E29-8A53-965B2FEB40B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185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425BB7C-C914-9C98-131B-A535A13FF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9E4E7-0A2F-4542-A133-43F2C9F37D74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4A8D905-133B-5CAF-939E-FE52C537D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871D8DD-317B-25E3-D8A9-4037233D5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B50FC-9281-4E29-8A53-965B2FEB40B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5886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48CF7C-66E9-3BA8-BA8E-9DAF8C72E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7BC040E-6B58-6A7D-BFE1-7E374EC8E5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280EA52-188D-C348-CB92-A7940D5CB8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04B015C-23F8-B05F-4780-C052DC465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9E4E7-0A2F-4542-A133-43F2C9F37D74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E584E9B-A80C-6803-148A-3AA492397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86C841D-2B01-46D7-D42A-D16617C8F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B50FC-9281-4E29-8A53-965B2FEB40B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42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8343EF-22FC-AA29-F839-4B685A87C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CE07F6E0-CEB5-54A8-E885-F497DCA667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88AA38E-46A5-C90A-C081-A7F8AA9B9A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6B016D6-C607-DB0F-EFFA-5E97B3879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9E4E7-0A2F-4542-A133-43F2C9F37D74}" type="datetimeFigureOut">
              <a:rPr lang="pt-BR" smtClean="0"/>
              <a:t>27/05/2025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B00F2DF-BFD3-625F-1863-843C41692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B9C78C9-68DB-08E5-03B3-64A18F88A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B50FC-9281-4E29-8A53-965B2FEB40B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395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1EA5A6F2-5F97-46A9-8B08-3E5FEA4DB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A5E265A-D46D-5045-7CC0-4ECB83EA8E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B42D85A-0C69-BD46-A02E-0F72833BC0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Abadi" panose="020B0604020104020204" pitchFamily="34" charset="0"/>
              </a:defRPr>
            </a:lvl1pPr>
          </a:lstStyle>
          <a:p>
            <a:fld id="{5A69E4E7-0A2F-4542-A133-43F2C9F37D74}" type="datetimeFigureOut">
              <a:rPr lang="pt-BR" smtClean="0"/>
              <a:pPr/>
              <a:t>27/05/2025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8F82C8F-002C-2746-6C41-00FDF32FAC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badi" panose="020B0604020104020204" pitchFamily="34" charset="0"/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5751C1C-F661-7DF6-B413-67E776866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Abadi" panose="020B0604020104020204" pitchFamily="34" charset="0"/>
              </a:defRPr>
            </a:lvl1pPr>
          </a:lstStyle>
          <a:p>
            <a:fld id="{684B50FC-9281-4E29-8A53-965B2FEB40B5}" type="slidenum">
              <a:rPr lang="pt-BR" smtClean="0"/>
              <a:pPr/>
              <a:t>‹#›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71681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badi" panose="020B0604020104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badi" panose="020B0604020104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badi" panose="020B0604020104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badi" panose="020B0604020104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badi" panose="020B0604020104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3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6CF03BF3-9DF0-AF15-3C72-9DA9394F3E04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-3" y="-3"/>
            <a:ext cx="12192000" cy="6858001"/>
          </a:xfrm>
          <a:prstGeom prst="rect">
            <a:avLst/>
          </a:prstGeom>
        </p:spPr>
      </p:pic>
      <p:pic>
        <p:nvPicPr>
          <p:cNvPr id="4" name="Imagem 3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F07FA748-D427-5E0E-623A-C86CB2F62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EF49A2AE-D636-E3F0-69E3-88A6E1D0F7E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" y="-6"/>
            <a:ext cx="12192000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E7E6DEF4-EB88-FC36-C207-D9AF8AD577B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8029"/>
          <a:stretch/>
        </p:blipFill>
        <p:spPr>
          <a:xfrm>
            <a:off x="0" y="3564198"/>
            <a:ext cx="12191999" cy="3564194"/>
          </a:xfrm>
          <a:prstGeom prst="rect">
            <a:avLst/>
          </a:prstGeom>
        </p:spPr>
      </p:pic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ECBD2757-2F0E-7315-9C68-06E91339BC8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5802" t="23512" r="13585" b="48186"/>
          <a:stretch/>
        </p:blipFill>
        <p:spPr>
          <a:xfrm>
            <a:off x="587838" y="871951"/>
            <a:ext cx="5508156" cy="2861843"/>
          </a:xfrm>
          <a:prstGeom prst="rect">
            <a:avLst/>
          </a:prstGeom>
        </p:spPr>
      </p:pic>
      <p:pic>
        <p:nvPicPr>
          <p:cNvPr id="5" name="Imagem 4" descr="Logotipo, Ícone&#10;&#10;O conteúdo gerado por IA pode estar incorreto.">
            <a:extLst>
              <a:ext uri="{FF2B5EF4-FFF2-40B4-BE49-F238E27FC236}">
                <a16:creationId xmlns:a16="http://schemas.microsoft.com/office/drawing/2014/main" id="{6343AE9D-4813-3231-C622-524BA326B3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0898" y="5936226"/>
            <a:ext cx="538316" cy="5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54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92079-F0D8-012B-EFAB-AA631E92CF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Brinquedo de lego&#10;&#10;O conteúdo gerado por IA pode estar incorreto.">
            <a:extLst>
              <a:ext uri="{FF2B5EF4-FFF2-40B4-BE49-F238E27FC236}">
                <a16:creationId xmlns:a16="http://schemas.microsoft.com/office/drawing/2014/main" id="{C8F82B27-57EE-BBC0-94DF-46E959F211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359" y="402541"/>
            <a:ext cx="9337875" cy="5252555"/>
          </a:xfrm>
          <a:prstGeom prst="rect">
            <a:avLst/>
          </a:prstGeom>
        </p:spPr>
      </p:pic>
      <p:pic>
        <p:nvPicPr>
          <p:cNvPr id="15" name="Imagem 14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6CF75911-7025-6883-0975-A47772F07015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tângulo 13">
            <a:extLst>
              <a:ext uri="{FF2B5EF4-FFF2-40B4-BE49-F238E27FC236}">
                <a16:creationId xmlns:a16="http://schemas.microsoft.com/office/drawing/2014/main" id="{1C18CFA4-B36E-7BA5-AE65-889CB8C13AEA}"/>
              </a:ext>
            </a:extLst>
          </p:cNvPr>
          <p:cNvSpPr/>
          <p:nvPr/>
        </p:nvSpPr>
        <p:spPr>
          <a:xfrm>
            <a:off x="0" y="4791919"/>
            <a:ext cx="12192000" cy="2066081"/>
          </a:xfrm>
          <a:prstGeom prst="rect">
            <a:avLst/>
          </a:prstGeom>
          <a:solidFill>
            <a:srgbClr val="FF1C1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0B31C15-9A4C-0C1D-0E63-DD11ED8B36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2713" y="4997078"/>
            <a:ext cx="11686573" cy="16557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b="1" dirty="0">
                <a:solidFill>
                  <a:schemeClr val="bg1"/>
                </a:solidFill>
              </a:rPr>
              <a:t>Según la Asociación Americana de Psicología, los niños menores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b="1" dirty="0">
                <a:solidFill>
                  <a:schemeClr val="bg1"/>
                </a:solidFill>
              </a:rPr>
              <a:t>de 12 años constituyen el grupo más numeroso de usuarios de </a:t>
            </a:r>
            <a:r>
              <a:rPr lang="es-ES" b="1" dirty="0" err="1">
                <a:solidFill>
                  <a:schemeClr val="bg1"/>
                </a:solidFill>
              </a:rPr>
              <a:t>Roblox</a:t>
            </a:r>
            <a:r>
              <a:rPr lang="es-ES" b="1" dirty="0">
                <a:solidFill>
                  <a:schemeClr val="bg1"/>
                </a:solidFill>
              </a:rPr>
              <a:t>,</a:t>
            </a:r>
            <a:endParaRPr lang="pt-B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3428872F-432E-6277-0863-B15738C132A9}"/>
              </a:ext>
            </a:extLst>
          </p:cNvPr>
          <p:cNvSpPr txBox="1"/>
          <p:nvPr/>
        </p:nvSpPr>
        <p:spPr>
          <a:xfrm>
            <a:off x="1337359" y="5806627"/>
            <a:ext cx="992239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Lo que los convierte en blanco fácil de los abusadores </a:t>
            </a:r>
            <a:endParaRPr lang="pt-BR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95902CDB-9900-53E3-01EF-0CA1125A4EB5}"/>
              </a:ext>
            </a:extLst>
          </p:cNvPr>
          <p:cNvSpPr/>
          <p:nvPr/>
        </p:nvSpPr>
        <p:spPr>
          <a:xfrm rot="10800000">
            <a:off x="1225230" y="2836046"/>
            <a:ext cx="45719" cy="34752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2D7918A2-77EE-BC48-E240-79494C67BDA9}"/>
              </a:ext>
            </a:extLst>
          </p:cNvPr>
          <p:cNvSpPr/>
          <p:nvPr/>
        </p:nvSpPr>
        <p:spPr>
          <a:xfrm rot="5400000">
            <a:off x="9744783" y="-807043"/>
            <a:ext cx="45719" cy="484871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6BC8E4F2-0659-D9B1-4314-F1C009667B3C}"/>
              </a:ext>
            </a:extLst>
          </p:cNvPr>
          <p:cNvSpPr/>
          <p:nvPr/>
        </p:nvSpPr>
        <p:spPr>
          <a:xfrm>
            <a:off x="1158819" y="2634224"/>
            <a:ext cx="191551" cy="6419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BBD16339-7CDB-A144-4F6E-DFF3EA269B3D}"/>
              </a:ext>
            </a:extLst>
          </p:cNvPr>
          <p:cNvSpPr/>
          <p:nvPr/>
        </p:nvSpPr>
        <p:spPr>
          <a:xfrm>
            <a:off x="11068623" y="1424168"/>
            <a:ext cx="245736" cy="6419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D7723AD1-855F-87AD-E1D3-D4F81E5DC92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28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30898E-7B27-E1B6-2305-D0E9AD5A36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ão segurando um objeto azul&#10;&#10;O conteúdo gerado por IA pode estar incorreto.">
            <a:extLst>
              <a:ext uri="{FF2B5EF4-FFF2-40B4-BE49-F238E27FC236}">
                <a16:creationId xmlns:a16="http://schemas.microsoft.com/office/drawing/2014/main" id="{D9B2088E-64C2-2525-6084-394940C00E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m 13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80ADEAEE-D48D-17ED-B2B4-FEDA94D3E6E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3BB00363-A207-9F51-826E-9CAF2DD989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15894" y="1358938"/>
            <a:ext cx="5869857" cy="3895059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pt-BR" sz="3200" dirty="0">
                <a:solidFill>
                  <a:schemeClr val="bg1"/>
                </a:solidFill>
              </a:rPr>
              <a:t>Sara Grimes </a:t>
            </a:r>
            <a:r>
              <a:rPr lang="pt-BR" sz="3200" dirty="0" err="1">
                <a:solidFill>
                  <a:schemeClr val="bg1"/>
                </a:solidFill>
              </a:rPr>
              <a:t>advierte</a:t>
            </a:r>
            <a:r>
              <a:rPr lang="pt-BR" sz="3200" dirty="0">
                <a:solidFill>
                  <a:schemeClr val="bg1"/>
                </a:solidFill>
              </a:rPr>
              <a:t> sobre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3BFF531E-E46F-3AFA-C5A8-EF4A23D16BF3}"/>
              </a:ext>
            </a:extLst>
          </p:cNvPr>
          <p:cNvSpPr txBox="1"/>
          <p:nvPr/>
        </p:nvSpPr>
        <p:spPr>
          <a:xfrm>
            <a:off x="5590618" y="2636917"/>
            <a:ext cx="5720410" cy="1966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es-E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adi" panose="020B0604020104020204" pitchFamily="34" charset="0"/>
              </a:rPr>
              <a:t>en las plataformas de juegos, donde se explora la sexualidad sin supervisión.</a:t>
            </a:r>
            <a:endParaRPr lang="pt-BR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badi" panose="020B0604020104020204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8036D0C2-DD19-5F8D-4100-75277FE647A5}"/>
              </a:ext>
            </a:extLst>
          </p:cNvPr>
          <p:cNvSpPr txBox="1"/>
          <p:nvPr/>
        </p:nvSpPr>
        <p:spPr>
          <a:xfrm>
            <a:off x="5198541" y="1986337"/>
            <a:ext cx="646471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800" dirty="0">
                <a:solidFill>
                  <a:srgbClr val="FF0066"/>
                </a:solidFill>
                <a:latin typeface="Bebas Neue" panose="020B0606020202050201" pitchFamily="34" charset="0"/>
              </a:rPr>
              <a:t>los espacios eróticos ocultos </a:t>
            </a:r>
            <a:endParaRPr lang="pt-BR" sz="4800" dirty="0">
              <a:solidFill>
                <a:srgbClr val="FF0066"/>
              </a:solidFill>
              <a:latin typeface="Bebas Neue" panose="020B0606020202050201" pitchFamily="34" charset="0"/>
            </a:endParaRP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14AD6194-3081-8CF2-1CE4-A6CC35AB61E8}"/>
              </a:ext>
            </a:extLst>
          </p:cNvPr>
          <p:cNvSpPr/>
          <p:nvPr/>
        </p:nvSpPr>
        <p:spPr>
          <a:xfrm rot="10800000" flipH="1">
            <a:off x="5198541" y="-2707955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3414DB86-E948-0B93-455F-6D4C7C6A9D0A}"/>
              </a:ext>
            </a:extLst>
          </p:cNvPr>
          <p:cNvSpPr/>
          <p:nvPr/>
        </p:nvSpPr>
        <p:spPr>
          <a:xfrm rot="5400000">
            <a:off x="10852325" y="2800148"/>
            <a:ext cx="45719" cy="4848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35913318-7F03-0BFF-87A0-4F0442CDBE53}"/>
              </a:ext>
            </a:extLst>
          </p:cNvPr>
          <p:cNvSpPr/>
          <p:nvPr/>
        </p:nvSpPr>
        <p:spPr>
          <a:xfrm rot="16200000">
            <a:off x="5261654" y="1064738"/>
            <a:ext cx="191551" cy="641913"/>
          </a:xfrm>
          <a:prstGeom prst="rect">
            <a:avLst/>
          </a:prstGeom>
          <a:solidFill>
            <a:srgbClr val="66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7A8052B5-0266-BD12-F9AC-00D4EE8EF1FF}"/>
              </a:ext>
            </a:extLst>
          </p:cNvPr>
          <p:cNvSpPr/>
          <p:nvPr/>
        </p:nvSpPr>
        <p:spPr>
          <a:xfrm rot="5400000">
            <a:off x="8327955" y="4903550"/>
            <a:ext cx="245736" cy="641913"/>
          </a:xfrm>
          <a:prstGeom prst="rect">
            <a:avLst/>
          </a:prstGeom>
          <a:solidFill>
            <a:srgbClr val="FC53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66"/>
              </a:solidFill>
            </a:endParaRPr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80AA1BCA-0157-B59F-A7FA-3BD29F87A5A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252693" y="260962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840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709FA-6076-EE58-BB07-081D2941E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ulher com camisa xadrez&#10;&#10;O conteúdo gerado por IA pode estar incorreto.">
            <a:extLst>
              <a:ext uri="{FF2B5EF4-FFF2-40B4-BE49-F238E27FC236}">
                <a16:creationId xmlns:a16="http://schemas.microsoft.com/office/drawing/2014/main" id="{FE727B7B-A124-C203-4390-6A423F8A2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DAA3A019-3F6A-36D8-745A-AD3CC40423D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25E9F5FB-0CFB-398A-953A-899AD42261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49196" y="2673752"/>
            <a:ext cx="9144000" cy="2735101"/>
          </a:xfrm>
        </p:spPr>
        <p:txBody>
          <a:bodyPr>
            <a:normAutofit lnSpcReduction="10000"/>
          </a:bodyPr>
          <a:lstStyle/>
          <a:p>
            <a:r>
              <a:rPr lang="pt-BR" sz="18800" dirty="0">
                <a:solidFill>
                  <a:srgbClr val="FF0066"/>
                </a:solidFill>
                <a:latin typeface="Bebas Neue" panose="020B0606020202050201" pitchFamily="34" charset="0"/>
              </a:rPr>
              <a:t> AYUDAR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53786CC-09A9-E7DA-C7CB-BB6B8D5D2E27}"/>
              </a:ext>
            </a:extLst>
          </p:cNvPr>
          <p:cNvSpPr txBox="1"/>
          <p:nvPr/>
        </p:nvSpPr>
        <p:spPr>
          <a:xfrm>
            <a:off x="6205586" y="1321154"/>
            <a:ext cx="609407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8800" dirty="0">
                <a:latin typeface="Century Gothic" panose="020B0502020202020204" pitchFamily="34" charset="0"/>
              </a:rPr>
              <a:t>CÓMO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FB60315A-949F-4003-C7A1-E6E1FD435B8B}"/>
              </a:ext>
            </a:extLst>
          </p:cNvPr>
          <p:cNvSpPr/>
          <p:nvPr/>
        </p:nvSpPr>
        <p:spPr>
          <a:xfrm rot="10800000" flipH="1">
            <a:off x="772894" y="-1954767"/>
            <a:ext cx="45719" cy="472247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B2D86295-5571-7B2F-7A95-7FA7F80AB4F3}"/>
              </a:ext>
            </a:extLst>
          </p:cNvPr>
          <p:cNvSpPr/>
          <p:nvPr/>
        </p:nvSpPr>
        <p:spPr>
          <a:xfrm rot="5400000">
            <a:off x="10241747" y="2461839"/>
            <a:ext cx="45719" cy="484871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1681D5BA-4BA3-E756-D3F0-C27291E91346}"/>
              </a:ext>
            </a:extLst>
          </p:cNvPr>
          <p:cNvSpPr/>
          <p:nvPr/>
        </p:nvSpPr>
        <p:spPr>
          <a:xfrm>
            <a:off x="699977" y="1611570"/>
            <a:ext cx="191551" cy="641913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CA19FED9-80EF-059F-2280-8784EAA62B05}"/>
              </a:ext>
            </a:extLst>
          </p:cNvPr>
          <p:cNvSpPr/>
          <p:nvPr/>
        </p:nvSpPr>
        <p:spPr>
          <a:xfrm rot="5400000">
            <a:off x="7847013" y="4588101"/>
            <a:ext cx="245736" cy="641913"/>
          </a:xfrm>
          <a:prstGeom prst="rect">
            <a:avLst/>
          </a:prstGeom>
          <a:solidFill>
            <a:srgbClr val="0052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0F08B228-7169-9279-10E4-59DE2317BD4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44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053A61-7AB7-64C7-6B3B-9658B1AD2F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enino olhando para o lado&#10;&#10;O conteúdo gerado por IA pode estar incorreto.">
            <a:extLst>
              <a:ext uri="{FF2B5EF4-FFF2-40B4-BE49-F238E27FC236}">
                <a16:creationId xmlns:a16="http://schemas.microsoft.com/office/drawing/2014/main" id="{7B8D71B5-00FD-6F38-9A18-8A4484450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m 9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58B5304C-8FCF-3079-3AFD-3A19EE165EA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FC4C1EA2-1CC0-8E65-D3F1-1AD6D523E2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37705" y="685799"/>
            <a:ext cx="7531508" cy="2018071"/>
          </a:xfrm>
        </p:spPr>
        <p:txBody>
          <a:bodyPr>
            <a:noAutofit/>
          </a:bodyPr>
          <a:lstStyle/>
          <a:p>
            <a:pPr algn="l">
              <a:lnSpc>
                <a:spcPct val="130000"/>
              </a:lnSpc>
            </a:pPr>
            <a:r>
              <a:rPr lang="es-ES" sz="2500" b="1" dirty="0"/>
              <a:t>Es esencial promover un diálogo abierto con los niños para crear un entorno seguro en el que puedan compartir sus experiencias en línea sin miedo.</a:t>
            </a:r>
            <a:endParaRPr lang="pt-BR" sz="2500" b="1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5CB371F7-9016-9074-590C-5200DEFBEABF}"/>
              </a:ext>
            </a:extLst>
          </p:cNvPr>
          <p:cNvSpPr/>
          <p:nvPr/>
        </p:nvSpPr>
        <p:spPr>
          <a:xfrm rot="10800000" flipH="1">
            <a:off x="3977603" y="-3394759"/>
            <a:ext cx="45719" cy="472247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5F4AA171-B7EA-E0CE-0842-A32A579B9BB9}"/>
              </a:ext>
            </a:extLst>
          </p:cNvPr>
          <p:cNvSpPr/>
          <p:nvPr/>
        </p:nvSpPr>
        <p:spPr>
          <a:xfrm>
            <a:off x="3900455" y="685799"/>
            <a:ext cx="245736" cy="6419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474C8F6D-4018-960D-9CB2-4AACFD3DC27B}"/>
              </a:ext>
            </a:extLst>
          </p:cNvPr>
          <p:cNvSpPr/>
          <p:nvPr/>
        </p:nvSpPr>
        <p:spPr>
          <a:xfrm rot="5400000">
            <a:off x="10476664" y="169630"/>
            <a:ext cx="45719" cy="48487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A4451544-747C-85F2-1173-E4023FBC438F}"/>
              </a:ext>
            </a:extLst>
          </p:cNvPr>
          <p:cNvSpPr/>
          <p:nvPr/>
        </p:nvSpPr>
        <p:spPr>
          <a:xfrm>
            <a:off x="8384961" y="2382913"/>
            <a:ext cx="191551" cy="64191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FB5EDFBC-D997-ABFC-66AD-528EBA39F1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252692" y="182303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31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1A01B-26DB-474C-6633-D6B825089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ulher segurando bebê no colo&#10;&#10;O conteúdo gerado por IA pode estar incorreto.">
            <a:extLst>
              <a:ext uri="{FF2B5EF4-FFF2-40B4-BE49-F238E27FC236}">
                <a16:creationId xmlns:a16="http://schemas.microsoft.com/office/drawing/2014/main" id="{E12AD3D9-0102-D75A-5137-17C7E70D7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19F463E6-0DB2-357D-0BCA-975DE924B17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F0B85BD3-9F5D-9121-7BD6-86D1E8F2F1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7846" y="3938316"/>
            <a:ext cx="4680404" cy="1655762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s-ES" sz="3600" dirty="0">
                <a:latin typeface="Abadi"/>
              </a:rPr>
              <a:t>a las autoridades, los abusos.</a:t>
            </a:r>
            <a:endParaRPr lang="pt-BR" sz="3600" dirty="0">
              <a:latin typeface="Abadi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E26336D-9B3E-0EB6-D301-39EBC4435129}"/>
              </a:ext>
            </a:extLst>
          </p:cNvPr>
          <p:cNvSpPr txBox="1"/>
          <p:nvPr/>
        </p:nvSpPr>
        <p:spPr>
          <a:xfrm>
            <a:off x="847846" y="1036537"/>
            <a:ext cx="609407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6600" dirty="0">
                <a:solidFill>
                  <a:srgbClr val="0052A3"/>
                </a:solidFill>
                <a:latin typeface="Bebas Neue" panose="020B0606020202050201" pitchFamily="34" charset="0"/>
              </a:rPr>
              <a:t>buscar ayuda </a:t>
            </a:r>
          </a:p>
          <a:p>
            <a:r>
              <a:rPr lang="es-ES" sz="6600" dirty="0">
                <a:solidFill>
                  <a:srgbClr val="0052A3"/>
                </a:solidFill>
                <a:latin typeface="Bebas Neue" panose="020B0606020202050201" pitchFamily="34" charset="0"/>
              </a:rPr>
              <a:t>profesional y denunciar</a:t>
            </a:r>
            <a:endParaRPr lang="pt-BR" sz="6600" dirty="0">
              <a:solidFill>
                <a:srgbClr val="0052A3"/>
              </a:solidFill>
              <a:latin typeface="Bebas Neue" panose="020B0606020202050201" pitchFamily="34" charset="0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71791277-2A6C-FF5D-F277-C859B60F26F0}"/>
              </a:ext>
            </a:extLst>
          </p:cNvPr>
          <p:cNvSpPr/>
          <p:nvPr/>
        </p:nvSpPr>
        <p:spPr>
          <a:xfrm rot="10800000" flipH="1">
            <a:off x="599272" y="-289367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FFB7F85C-3230-A57A-9212-73C7C7A3348B}"/>
              </a:ext>
            </a:extLst>
          </p:cNvPr>
          <p:cNvSpPr/>
          <p:nvPr/>
        </p:nvSpPr>
        <p:spPr>
          <a:xfrm rot="5400000" flipH="1">
            <a:off x="4842982" y="3960955"/>
            <a:ext cx="45719" cy="3020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6B7F08E0-E218-B0A5-F7EB-25B1C0FDEEC0}"/>
              </a:ext>
            </a:extLst>
          </p:cNvPr>
          <p:cNvSpPr/>
          <p:nvPr/>
        </p:nvSpPr>
        <p:spPr>
          <a:xfrm>
            <a:off x="526357" y="1215714"/>
            <a:ext cx="191551" cy="641913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2B9FED19-3C58-214A-8D5F-628606C6FC37}"/>
              </a:ext>
            </a:extLst>
          </p:cNvPr>
          <p:cNvSpPr/>
          <p:nvPr/>
        </p:nvSpPr>
        <p:spPr>
          <a:xfrm rot="5400000">
            <a:off x="3386136" y="5150253"/>
            <a:ext cx="245736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D2DC4CF8-285E-D10C-875D-257CE28C371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28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E2549-8AF3-C1B9-C85B-7DE5AF3C20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Homem sentado na cadeira&#10;&#10;O conteúdo gerado por IA pode estar incorreto.">
            <a:extLst>
              <a:ext uri="{FF2B5EF4-FFF2-40B4-BE49-F238E27FC236}">
                <a16:creationId xmlns:a16="http://schemas.microsoft.com/office/drawing/2014/main" id="{8C9EEE2D-AD0D-CFEE-BDEB-CF2C7B6C94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m 11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A38A5741-B3E6-A6FE-9F90-632C952D128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BADB7290-CACF-4BC5-F7EF-79A221B6A5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8429" y="2528915"/>
            <a:ext cx="5132436" cy="1800169"/>
          </a:xfrm>
        </p:spPr>
        <p:txBody>
          <a:bodyPr>
            <a:normAutofit/>
          </a:bodyPr>
          <a:lstStyle/>
          <a:p>
            <a:pPr algn="l">
              <a:lnSpc>
                <a:spcPct val="110000"/>
              </a:lnSpc>
            </a:pPr>
            <a:r>
              <a:rPr lang="es-ES" sz="3200" dirty="0"/>
              <a:t>para combatir la explotación</a:t>
            </a:r>
          </a:p>
          <a:p>
            <a:pPr algn="l">
              <a:lnSpc>
                <a:spcPct val="110000"/>
              </a:lnSpc>
            </a:pPr>
            <a:r>
              <a:rPr lang="es-ES" sz="3200" dirty="0"/>
              <a:t>sexual infantil en Internet.</a:t>
            </a:r>
            <a:endParaRPr lang="pt-BR" sz="3200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955C98C-58FD-30CC-D39E-72215201ABAD}"/>
              </a:ext>
            </a:extLst>
          </p:cNvPr>
          <p:cNvSpPr txBox="1"/>
          <p:nvPr/>
        </p:nvSpPr>
        <p:spPr>
          <a:xfrm>
            <a:off x="678429" y="1729692"/>
            <a:ext cx="92718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5400" dirty="0">
                <a:solidFill>
                  <a:srgbClr val="FF0066"/>
                </a:solidFill>
                <a:latin typeface="Bebas Neue" panose="020B0606020202050201" pitchFamily="34" charset="0"/>
              </a:rPr>
              <a:t>La prevención es fundamental</a:t>
            </a:r>
            <a:endParaRPr lang="pt-BR" sz="5400" dirty="0">
              <a:solidFill>
                <a:srgbClr val="FF0066"/>
              </a:solidFill>
              <a:latin typeface="Bebas Neue" panose="020B0606020202050201" pitchFamily="34" charset="0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42528637-BF04-5DE7-92D3-4886194AF02A}"/>
              </a:ext>
            </a:extLst>
          </p:cNvPr>
          <p:cNvSpPr/>
          <p:nvPr/>
        </p:nvSpPr>
        <p:spPr>
          <a:xfrm rot="10800000" flipH="1">
            <a:off x="8067013" y="-2487302"/>
            <a:ext cx="45719" cy="472247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E8BABD08-668B-E536-C0ED-CDFB8C1955F8}"/>
              </a:ext>
            </a:extLst>
          </p:cNvPr>
          <p:cNvSpPr/>
          <p:nvPr/>
        </p:nvSpPr>
        <p:spPr>
          <a:xfrm rot="5400000">
            <a:off x="2304936" y="1674909"/>
            <a:ext cx="45719" cy="484871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85DCBD7C-5DCA-5E79-0263-4FB6CEADBA5E}"/>
              </a:ext>
            </a:extLst>
          </p:cNvPr>
          <p:cNvSpPr/>
          <p:nvPr/>
        </p:nvSpPr>
        <p:spPr>
          <a:xfrm>
            <a:off x="8008784" y="1692895"/>
            <a:ext cx="191551" cy="64191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68A1ED1-345B-48C8-9EB8-1CEF9F46C424}"/>
              </a:ext>
            </a:extLst>
          </p:cNvPr>
          <p:cNvSpPr/>
          <p:nvPr/>
        </p:nvSpPr>
        <p:spPr>
          <a:xfrm>
            <a:off x="3989754" y="3896673"/>
            <a:ext cx="245736" cy="641913"/>
          </a:xfrm>
          <a:prstGeom prst="rect">
            <a:avLst/>
          </a:prstGeom>
          <a:solidFill>
            <a:srgbClr val="66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B837CA45-EC0E-3FF7-92E3-337C37DCB95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86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078D6-33F3-3EC7-DE12-EE0230E1FB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enino de camisa branca&#10;&#10;O conteúdo gerado por IA pode estar incorreto.">
            <a:extLst>
              <a:ext uri="{FF2B5EF4-FFF2-40B4-BE49-F238E27FC236}">
                <a16:creationId xmlns:a16="http://schemas.microsoft.com/office/drawing/2014/main" id="{6772AEA1-C301-2607-BCA9-6AD4C2DB60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m 11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0F434939-B484-45D6-6EE6-48B179A9806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DD65AF04-B936-2258-1017-1991B0DBD8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000" y="1908687"/>
            <a:ext cx="5515412" cy="3040626"/>
          </a:xfrm>
        </p:spPr>
        <p:txBody>
          <a:bodyPr>
            <a:normAutofit/>
          </a:bodyPr>
          <a:lstStyle/>
          <a:p>
            <a:pPr algn="l">
              <a:lnSpc>
                <a:spcPct val="130000"/>
              </a:lnSpc>
            </a:pPr>
            <a:r>
              <a:rPr lang="es-ES" sz="3600" dirty="0"/>
              <a:t>los contenidos consumidos para garantizar que sean adecuados para la edad.</a:t>
            </a:r>
            <a:endParaRPr lang="pt-BR" sz="3600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69908BDA-7102-2B1C-9DA7-2A7DDF8385A4}"/>
              </a:ext>
            </a:extLst>
          </p:cNvPr>
          <p:cNvSpPr txBox="1"/>
          <p:nvPr/>
        </p:nvSpPr>
        <p:spPr>
          <a:xfrm>
            <a:off x="762000" y="817931"/>
            <a:ext cx="6096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8800" dirty="0">
                <a:solidFill>
                  <a:srgbClr val="FF0066"/>
                </a:solidFill>
                <a:latin typeface="Bebas Neue" panose="020B0606020202050201" pitchFamily="34" charset="0"/>
              </a:rPr>
              <a:t>supervisar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4CAF065-2E5F-AF13-8491-986826A1BCEE}"/>
              </a:ext>
            </a:extLst>
          </p:cNvPr>
          <p:cNvSpPr/>
          <p:nvPr/>
        </p:nvSpPr>
        <p:spPr>
          <a:xfrm rot="10800000" flipH="1">
            <a:off x="11407140" y="817930"/>
            <a:ext cx="45719" cy="3174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AC439170-7663-5D4C-045B-267A77F1AA58}"/>
              </a:ext>
            </a:extLst>
          </p:cNvPr>
          <p:cNvSpPr/>
          <p:nvPr/>
        </p:nvSpPr>
        <p:spPr>
          <a:xfrm rot="5400000">
            <a:off x="2293361" y="2491503"/>
            <a:ext cx="45719" cy="484871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46CA7E11-F265-A8D4-D095-8FBDAD51ED62}"/>
              </a:ext>
            </a:extLst>
          </p:cNvPr>
          <p:cNvSpPr/>
          <p:nvPr/>
        </p:nvSpPr>
        <p:spPr>
          <a:xfrm rot="16200000">
            <a:off x="11238460" y="949539"/>
            <a:ext cx="191551" cy="641913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7FFBCC02-B109-901B-0D0B-ADF770051879}"/>
              </a:ext>
            </a:extLst>
          </p:cNvPr>
          <p:cNvSpPr/>
          <p:nvPr/>
        </p:nvSpPr>
        <p:spPr>
          <a:xfrm rot="16200000">
            <a:off x="1755840" y="4594904"/>
            <a:ext cx="245736" cy="641913"/>
          </a:xfrm>
          <a:prstGeom prst="rect">
            <a:avLst/>
          </a:prstGeom>
          <a:solidFill>
            <a:srgbClr val="FC53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07E748D9-3C53-A638-82F0-FC52EE2C603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40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9B80C-15A8-9E65-0408-CC713CE7A9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ão de uma pessoa olhando para a tela de um aparelho celular&#10;&#10;O conteúdo gerado por IA pode estar incorreto.">
            <a:extLst>
              <a:ext uri="{FF2B5EF4-FFF2-40B4-BE49-F238E27FC236}">
                <a16:creationId xmlns:a16="http://schemas.microsoft.com/office/drawing/2014/main" id="{F394EB90-A180-40D9-2B9D-2F8A46310F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m 11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55B6DC9C-289C-DCB2-EEA9-5377D4FCD3E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B3721622-C434-A866-9C05-D6D6E1371E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0816" y="2239315"/>
            <a:ext cx="5388079" cy="2872504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lnSpc>
                <a:spcPct val="130000"/>
              </a:lnSpc>
            </a:pPr>
            <a:r>
              <a:rPr lang="es-ES" sz="2800" dirty="0">
                <a:solidFill>
                  <a:schemeClr val="bg1"/>
                </a:solidFill>
                <a:latin typeface="Abadi"/>
              </a:rPr>
              <a:t>sobre lo que juegan o miran y explicarles los riesgos asociados a los contenidos prejudiciales, ayudándolos a que tomen conciencia sobre las amenazas.</a:t>
            </a:r>
            <a:endParaRPr lang="pt-BR" sz="2800" dirty="0">
              <a:solidFill>
                <a:schemeClr val="bg1"/>
              </a:solidFill>
              <a:latin typeface="Abadi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738C3750-6688-FA93-092F-3245C62A22B1}"/>
              </a:ext>
            </a:extLst>
          </p:cNvPr>
          <p:cNvSpPr txBox="1"/>
          <p:nvPr/>
        </p:nvSpPr>
        <p:spPr>
          <a:xfrm>
            <a:off x="707921" y="1007545"/>
            <a:ext cx="460149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9600" dirty="0">
                <a:solidFill>
                  <a:srgbClr val="FF0066"/>
                </a:solidFill>
                <a:latin typeface="Bebas Neue" panose="020B0606020202050201" pitchFamily="34" charset="0"/>
              </a:rPr>
              <a:t>dialogar 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92B08B28-0802-70A2-1E43-512706A512FE}"/>
              </a:ext>
            </a:extLst>
          </p:cNvPr>
          <p:cNvSpPr/>
          <p:nvPr/>
        </p:nvSpPr>
        <p:spPr>
          <a:xfrm rot="10800000" flipH="1">
            <a:off x="840072" y="-945461"/>
            <a:ext cx="45719" cy="472247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612CBD22-6498-74A2-CF87-DC688189A41B}"/>
              </a:ext>
            </a:extLst>
          </p:cNvPr>
          <p:cNvSpPr/>
          <p:nvPr/>
        </p:nvSpPr>
        <p:spPr>
          <a:xfrm rot="5400000">
            <a:off x="5950272" y="2999912"/>
            <a:ext cx="45719" cy="484871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72D14064-7EBD-99BB-53E5-56432011ACF9}"/>
              </a:ext>
            </a:extLst>
          </p:cNvPr>
          <p:cNvSpPr/>
          <p:nvPr/>
        </p:nvSpPr>
        <p:spPr>
          <a:xfrm>
            <a:off x="767983" y="2682154"/>
            <a:ext cx="191551" cy="64191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A808EC35-A817-D79A-A021-2398E288740D}"/>
              </a:ext>
            </a:extLst>
          </p:cNvPr>
          <p:cNvSpPr/>
          <p:nvPr/>
        </p:nvSpPr>
        <p:spPr>
          <a:xfrm>
            <a:off x="7281070" y="5232858"/>
            <a:ext cx="245736" cy="641913"/>
          </a:xfrm>
          <a:prstGeom prst="rect">
            <a:avLst/>
          </a:prstGeom>
          <a:solidFill>
            <a:srgbClr val="66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5C8D4EFA-CC38-66D3-7104-B317F8A2FCA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74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1F013D5F-D49F-8F14-EBB5-4F1DA24AFCA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761"/>
            <a:ext cx="12192000" cy="6858000"/>
          </a:xfrm>
          <a:prstGeom prst="rect">
            <a:avLst/>
          </a:prstGeom>
        </p:spPr>
      </p:pic>
      <p:grpSp>
        <p:nvGrpSpPr>
          <p:cNvPr id="12" name="Agrupar 11">
            <a:extLst>
              <a:ext uri="{FF2B5EF4-FFF2-40B4-BE49-F238E27FC236}">
                <a16:creationId xmlns:a16="http://schemas.microsoft.com/office/drawing/2014/main" id="{EBF55367-06D2-7FB9-41BA-84296F747D1A}"/>
              </a:ext>
            </a:extLst>
          </p:cNvPr>
          <p:cNvGrpSpPr/>
          <p:nvPr/>
        </p:nvGrpSpPr>
        <p:grpSpPr>
          <a:xfrm>
            <a:off x="0" y="-11761"/>
            <a:ext cx="12192000" cy="6869761"/>
            <a:chOff x="-72915" y="0"/>
            <a:chExt cx="12264915" cy="6858000"/>
          </a:xfrm>
        </p:grpSpPr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219756D7-EBB8-19A0-CADC-1FA92C5968EC}"/>
                </a:ext>
              </a:extLst>
            </p:cNvPr>
            <p:cNvSpPr/>
            <p:nvPr/>
          </p:nvSpPr>
          <p:spPr>
            <a:xfrm>
              <a:off x="-72915" y="0"/>
              <a:ext cx="12264915" cy="6858000"/>
            </a:xfrm>
            <a:prstGeom prst="rect">
              <a:avLst/>
            </a:prstGeom>
            <a:solidFill>
              <a:srgbClr val="331A4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9" name="Imagem 8">
              <a:extLst>
                <a:ext uri="{FF2B5EF4-FFF2-40B4-BE49-F238E27FC236}">
                  <a16:creationId xmlns:a16="http://schemas.microsoft.com/office/drawing/2014/main" id="{5023959F-D532-571A-3B48-5938081E16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-1702538" y="2500459"/>
              <a:ext cx="6473601" cy="1857082"/>
            </a:xfrm>
            <a:prstGeom prst="rect">
              <a:avLst/>
            </a:prstGeom>
          </p:spPr>
        </p:pic>
      </p:grpSp>
      <p:sp>
        <p:nvSpPr>
          <p:cNvPr id="4" name="Retângulo 3">
            <a:extLst>
              <a:ext uri="{FF2B5EF4-FFF2-40B4-BE49-F238E27FC236}">
                <a16:creationId xmlns:a16="http://schemas.microsoft.com/office/drawing/2014/main" id="{9F255ECD-8164-2165-806A-B66A7D2909AE}"/>
              </a:ext>
            </a:extLst>
          </p:cNvPr>
          <p:cNvSpPr/>
          <p:nvPr/>
        </p:nvSpPr>
        <p:spPr>
          <a:xfrm rot="10800000" flipH="1">
            <a:off x="2891684" y="2135529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5F6A37B5-14CE-B39C-F05A-47075FEC7C33}"/>
              </a:ext>
            </a:extLst>
          </p:cNvPr>
          <p:cNvSpPr/>
          <p:nvPr/>
        </p:nvSpPr>
        <p:spPr>
          <a:xfrm>
            <a:off x="2818767" y="1911211"/>
            <a:ext cx="191551" cy="641913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DDD75C6-1241-3FD3-03C3-7AD64474E54E}"/>
              </a:ext>
            </a:extLst>
          </p:cNvPr>
          <p:cNvSpPr txBox="1"/>
          <p:nvPr/>
        </p:nvSpPr>
        <p:spPr>
          <a:xfrm>
            <a:off x="3786011" y="4923821"/>
            <a:ext cx="7131828" cy="15906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6000" dirty="0" err="1">
                <a:solidFill>
                  <a:srgbClr val="E22F5B"/>
                </a:solidFill>
                <a:latin typeface="Abrade Black" panose="00000900000000000000" pitchFamily="2" charset="0"/>
              </a:rPr>
              <a:t>Cambios</a:t>
            </a:r>
            <a:r>
              <a:rPr lang="pt-BR" sz="6000" dirty="0">
                <a:solidFill>
                  <a:srgbClr val="E22F5B"/>
                </a:solidFill>
                <a:latin typeface="Abrade Black" panose="00000900000000000000" pitchFamily="2" charset="0"/>
              </a:rPr>
              <a:t> de</a:t>
            </a:r>
          </a:p>
          <a:p>
            <a:pPr algn="ctr">
              <a:lnSpc>
                <a:spcPct val="80000"/>
              </a:lnSpc>
            </a:pPr>
            <a:r>
              <a:rPr lang="pt-BR" sz="6000" dirty="0" err="1">
                <a:solidFill>
                  <a:srgbClr val="E22F5B"/>
                </a:solidFill>
                <a:latin typeface="Abrade Black" panose="00000900000000000000" pitchFamily="2" charset="0"/>
              </a:rPr>
              <a:t>comportamiento</a:t>
            </a:r>
            <a:endParaRPr lang="pt-BR" sz="6000" dirty="0">
              <a:solidFill>
                <a:srgbClr val="E22F5B"/>
              </a:solidFill>
              <a:latin typeface="Abrade Black" panose="00000900000000000000" pitchFamily="2" charset="0"/>
            </a:endParaRPr>
          </a:p>
        </p:txBody>
      </p:sp>
      <p:pic>
        <p:nvPicPr>
          <p:cNvPr id="10" name="Imagem 9" descr="Ícone&#10;&#10;O conteúdo gerado por IA pode estar incorreto.">
            <a:extLst>
              <a:ext uri="{FF2B5EF4-FFF2-40B4-BE49-F238E27FC236}">
                <a16:creationId xmlns:a16="http://schemas.microsoft.com/office/drawing/2014/main" id="{A3807A40-46D7-3193-B733-9311F32C05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014" y="343487"/>
            <a:ext cx="4527303" cy="4527303"/>
          </a:xfrm>
          <a:prstGeom prst="rect">
            <a:avLst/>
          </a:prstGeom>
        </p:spPr>
      </p:pic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7CC8065D-06A9-CA9F-845F-5AD3EA42CA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244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29E420-1E2A-0AAD-BC96-7282D5A2B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Agrupar 9">
            <a:extLst>
              <a:ext uri="{FF2B5EF4-FFF2-40B4-BE49-F238E27FC236}">
                <a16:creationId xmlns:a16="http://schemas.microsoft.com/office/drawing/2014/main" id="{67DCD7EF-E65D-F015-82F5-C1A22C85EB01}"/>
              </a:ext>
            </a:extLst>
          </p:cNvPr>
          <p:cNvGrpSpPr/>
          <p:nvPr/>
        </p:nvGrpSpPr>
        <p:grpSpPr>
          <a:xfrm>
            <a:off x="0" y="-11761"/>
            <a:ext cx="12192000" cy="6869761"/>
            <a:chOff x="-72915" y="0"/>
            <a:chExt cx="12264915" cy="6858000"/>
          </a:xfrm>
        </p:grpSpPr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D9DBF4FF-4351-E428-E319-9FFB1E043EF5}"/>
                </a:ext>
              </a:extLst>
            </p:cNvPr>
            <p:cNvSpPr/>
            <p:nvPr/>
          </p:nvSpPr>
          <p:spPr>
            <a:xfrm>
              <a:off x="-72915" y="0"/>
              <a:ext cx="12264915" cy="6858000"/>
            </a:xfrm>
            <a:prstGeom prst="rect">
              <a:avLst/>
            </a:prstGeom>
            <a:solidFill>
              <a:srgbClr val="331A4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2" name="Imagem 11">
              <a:extLst>
                <a:ext uri="{FF2B5EF4-FFF2-40B4-BE49-F238E27FC236}">
                  <a16:creationId xmlns:a16="http://schemas.microsoft.com/office/drawing/2014/main" id="{25B570C8-5F96-9C6A-21A6-3D92DB208B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-1702538" y="2500459"/>
              <a:ext cx="6473601" cy="1857082"/>
            </a:xfrm>
            <a:prstGeom prst="rect">
              <a:avLst/>
            </a:prstGeom>
          </p:spPr>
        </p:pic>
      </p:grpSp>
      <p:pic>
        <p:nvPicPr>
          <p:cNvPr id="5" name="Imagem 4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1F91E7C3-BEE6-189A-72FA-F29506285CE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E1D65874-F4D3-C0CA-FE84-0B70483DFD0F}"/>
              </a:ext>
            </a:extLst>
          </p:cNvPr>
          <p:cNvSpPr/>
          <p:nvPr/>
        </p:nvSpPr>
        <p:spPr>
          <a:xfrm rot="10800000" flipH="1">
            <a:off x="2891684" y="2135529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4C95329B-503F-6E1A-580F-62AC5A8ACA49}"/>
              </a:ext>
            </a:extLst>
          </p:cNvPr>
          <p:cNvSpPr/>
          <p:nvPr/>
        </p:nvSpPr>
        <p:spPr>
          <a:xfrm>
            <a:off x="2818767" y="1911211"/>
            <a:ext cx="191551" cy="641913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49F548B-9BBE-BF88-A1E2-65BB517D1834}"/>
              </a:ext>
            </a:extLst>
          </p:cNvPr>
          <p:cNvSpPr txBox="1"/>
          <p:nvPr/>
        </p:nvSpPr>
        <p:spPr>
          <a:xfrm>
            <a:off x="2802601" y="5607964"/>
            <a:ext cx="8844782" cy="8520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6000" dirty="0" err="1">
                <a:solidFill>
                  <a:srgbClr val="E22F5B"/>
                </a:solidFill>
                <a:latin typeface="Abrade Black" panose="00000900000000000000" pitchFamily="2" charset="0"/>
              </a:rPr>
              <a:t>Aislamiento</a:t>
            </a:r>
            <a:r>
              <a:rPr lang="pt-BR" sz="6000" dirty="0">
                <a:solidFill>
                  <a:srgbClr val="E22F5B"/>
                </a:solidFill>
                <a:latin typeface="Abrade Black" panose="00000900000000000000" pitchFamily="2" charset="0"/>
              </a:rPr>
              <a:t> social</a:t>
            </a:r>
          </a:p>
        </p:txBody>
      </p:sp>
      <p:pic>
        <p:nvPicPr>
          <p:cNvPr id="9" name="Imagem 8" descr="Ícone&#10;&#10;O conteúdo gerado por IA pode estar incorreto.">
            <a:extLst>
              <a:ext uri="{FF2B5EF4-FFF2-40B4-BE49-F238E27FC236}">
                <a16:creationId xmlns:a16="http://schemas.microsoft.com/office/drawing/2014/main" id="{68B6AA02-80C7-35CA-4662-3BB561864F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958" y="343487"/>
            <a:ext cx="5116069" cy="5227288"/>
          </a:xfrm>
          <a:prstGeom prst="rect">
            <a:avLst/>
          </a:prstGeom>
        </p:spPr>
      </p:pic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B88B11A7-6844-14FE-C883-348C77FFA62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46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Uma imagem contendo Logotipo&#10;&#10;O conteúdo gerado por IA pode estar incorreto.">
            <a:extLst>
              <a:ext uri="{FF2B5EF4-FFF2-40B4-BE49-F238E27FC236}">
                <a16:creationId xmlns:a16="http://schemas.microsoft.com/office/drawing/2014/main" id="{F7FF1B85-81E6-E3A1-55E9-7F00240FB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3144C1E5-988D-E2D6-74F5-0EB00FBEBBB1}"/>
              </a:ext>
            </a:extLst>
          </p:cNvPr>
          <p:cNvSpPr/>
          <p:nvPr/>
        </p:nvSpPr>
        <p:spPr>
          <a:xfrm rot="10800000" flipH="1">
            <a:off x="712012" y="-1186830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68FFECB4-79A9-2831-6D93-96AAF2E521DE}"/>
              </a:ext>
            </a:extLst>
          </p:cNvPr>
          <p:cNvSpPr/>
          <p:nvPr/>
        </p:nvSpPr>
        <p:spPr>
          <a:xfrm rot="5400000">
            <a:off x="8989113" y="2629560"/>
            <a:ext cx="45719" cy="4848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FAFCB625-21AE-C945-4D1E-8859E065B8C4}"/>
              </a:ext>
            </a:extLst>
          </p:cNvPr>
          <p:cNvSpPr/>
          <p:nvPr/>
        </p:nvSpPr>
        <p:spPr>
          <a:xfrm>
            <a:off x="7130038" y="4859025"/>
            <a:ext cx="191551" cy="641913"/>
          </a:xfrm>
          <a:prstGeom prst="rect">
            <a:avLst/>
          </a:prstGeom>
          <a:solidFill>
            <a:srgbClr val="66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78C2C8C6-D7E1-5CEC-A7A2-2F2E899D953A}"/>
              </a:ext>
            </a:extLst>
          </p:cNvPr>
          <p:cNvSpPr/>
          <p:nvPr/>
        </p:nvSpPr>
        <p:spPr>
          <a:xfrm rot="5400000">
            <a:off x="730763" y="442176"/>
            <a:ext cx="245736" cy="641913"/>
          </a:xfrm>
          <a:prstGeom prst="rect">
            <a:avLst/>
          </a:prstGeom>
          <a:solidFill>
            <a:srgbClr val="FC53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769972ED-6834-C87E-C8B6-D9CEA291CD61}"/>
              </a:ext>
            </a:extLst>
          </p:cNvPr>
          <p:cNvSpPr txBox="1"/>
          <p:nvPr/>
        </p:nvSpPr>
        <p:spPr>
          <a:xfrm>
            <a:off x="4513006" y="3652791"/>
            <a:ext cx="617465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i="1" dirty="0">
                <a:solidFill>
                  <a:schemeClr val="bg1"/>
                </a:solidFill>
              </a:rPr>
              <a:t>Los </a:t>
            </a:r>
            <a:r>
              <a:rPr lang="pt-BR" sz="2800" i="1" dirty="0" err="1">
                <a:solidFill>
                  <a:schemeClr val="bg1"/>
                </a:solidFill>
              </a:rPr>
              <a:t>riesgos</a:t>
            </a:r>
            <a:r>
              <a:rPr lang="pt-BR" sz="2800" i="1" dirty="0">
                <a:solidFill>
                  <a:schemeClr val="bg1"/>
                </a:solidFill>
              </a:rPr>
              <a:t> de </a:t>
            </a:r>
            <a:r>
              <a:rPr lang="pt-BR" sz="2800" i="1" dirty="0" err="1">
                <a:solidFill>
                  <a:schemeClr val="bg1"/>
                </a:solidFill>
              </a:rPr>
              <a:t>la</a:t>
            </a:r>
            <a:r>
              <a:rPr lang="pt-BR" sz="2800" i="1" dirty="0">
                <a:solidFill>
                  <a:schemeClr val="bg1"/>
                </a:solidFill>
              </a:rPr>
              <a:t> </a:t>
            </a:r>
            <a:r>
              <a:rPr lang="pt-BR" sz="2800" i="1" dirty="0" err="1">
                <a:solidFill>
                  <a:schemeClr val="bg1"/>
                </a:solidFill>
              </a:rPr>
              <a:t>exposición</a:t>
            </a:r>
            <a:r>
              <a:rPr lang="pt-BR" sz="2800" i="1" dirty="0">
                <a:solidFill>
                  <a:schemeClr val="bg1"/>
                </a:solidFill>
              </a:rPr>
              <a:t> a </a:t>
            </a:r>
            <a:r>
              <a:rPr lang="pt-BR" sz="2800" i="1" dirty="0" err="1">
                <a:solidFill>
                  <a:schemeClr val="bg1"/>
                </a:solidFill>
              </a:rPr>
              <a:t>la</a:t>
            </a:r>
            <a:endParaRPr lang="pt-BR" sz="2800" i="1" dirty="0">
              <a:solidFill>
                <a:schemeClr val="bg1"/>
              </a:solidFill>
            </a:endParaRPr>
          </a:p>
          <a:p>
            <a:r>
              <a:rPr lang="pt-BR" sz="2800" i="1" dirty="0" err="1">
                <a:solidFill>
                  <a:schemeClr val="bg1"/>
                </a:solidFill>
              </a:rPr>
              <a:t>violencia</a:t>
            </a:r>
            <a:r>
              <a:rPr lang="pt-BR" sz="2800" i="1" dirty="0">
                <a:solidFill>
                  <a:schemeClr val="bg1"/>
                </a:solidFill>
              </a:rPr>
              <a:t> y </a:t>
            </a:r>
            <a:r>
              <a:rPr lang="pt-BR" sz="2800" i="1" dirty="0" err="1">
                <a:solidFill>
                  <a:schemeClr val="bg1"/>
                </a:solidFill>
              </a:rPr>
              <a:t>la</a:t>
            </a:r>
            <a:r>
              <a:rPr lang="pt-BR" sz="2800" i="1" dirty="0">
                <a:solidFill>
                  <a:schemeClr val="bg1"/>
                </a:solidFill>
              </a:rPr>
              <a:t> </a:t>
            </a:r>
            <a:r>
              <a:rPr lang="pt-BR" sz="2800" i="1" dirty="0" err="1">
                <a:solidFill>
                  <a:schemeClr val="bg1"/>
                </a:solidFill>
              </a:rPr>
              <a:t>erotización</a:t>
            </a:r>
            <a:r>
              <a:rPr lang="pt-BR" sz="2800" i="1" dirty="0">
                <a:solidFill>
                  <a:schemeClr val="bg1"/>
                </a:solidFill>
              </a:rPr>
              <a:t> mediática</a:t>
            </a:r>
          </a:p>
        </p:txBody>
      </p:sp>
      <p:pic>
        <p:nvPicPr>
          <p:cNvPr id="8" name="Imagem 7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802BFE25-A552-FFFC-0FBD-AC28BA1B739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13" name="Imagem 12" descr="Texto&#10;&#10;O conteúdo gerado por IA pode estar incorreto.">
            <a:extLst>
              <a:ext uri="{FF2B5EF4-FFF2-40B4-BE49-F238E27FC236}">
                <a16:creationId xmlns:a16="http://schemas.microsoft.com/office/drawing/2014/main" id="{63698DC1-1044-61F9-AF99-1EA4B4307D7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08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668F4-59F3-A45A-D9AA-F2F650D7CE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Agrupar 7">
            <a:extLst>
              <a:ext uri="{FF2B5EF4-FFF2-40B4-BE49-F238E27FC236}">
                <a16:creationId xmlns:a16="http://schemas.microsoft.com/office/drawing/2014/main" id="{60FADC03-1E1D-6474-F419-D9BBC88FB907}"/>
              </a:ext>
            </a:extLst>
          </p:cNvPr>
          <p:cNvGrpSpPr/>
          <p:nvPr/>
        </p:nvGrpSpPr>
        <p:grpSpPr>
          <a:xfrm>
            <a:off x="0" y="-11761"/>
            <a:ext cx="12192000" cy="6869761"/>
            <a:chOff x="-72915" y="0"/>
            <a:chExt cx="12264915" cy="6858000"/>
          </a:xfrm>
        </p:grpSpPr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46A2ABDA-7B84-62BE-B079-842BC4911ACD}"/>
                </a:ext>
              </a:extLst>
            </p:cNvPr>
            <p:cNvSpPr/>
            <p:nvPr/>
          </p:nvSpPr>
          <p:spPr>
            <a:xfrm>
              <a:off x="-72915" y="0"/>
              <a:ext cx="12264915" cy="6858000"/>
            </a:xfrm>
            <a:prstGeom prst="rect">
              <a:avLst/>
            </a:prstGeom>
            <a:solidFill>
              <a:srgbClr val="331A4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DCF4931C-B696-CE10-59E9-EF8B287BD9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-1702538" y="2500459"/>
              <a:ext cx="6473601" cy="1857082"/>
            </a:xfrm>
            <a:prstGeom prst="rect">
              <a:avLst/>
            </a:prstGeom>
          </p:spPr>
        </p:pic>
      </p:grpSp>
      <p:pic>
        <p:nvPicPr>
          <p:cNvPr id="5" name="Imagem 4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9962AB9C-D307-314E-3402-3E0E7D67401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5CCED009-B07F-6361-A804-814724D78C62}"/>
              </a:ext>
            </a:extLst>
          </p:cNvPr>
          <p:cNvSpPr/>
          <p:nvPr/>
        </p:nvSpPr>
        <p:spPr>
          <a:xfrm rot="10800000" flipH="1">
            <a:off x="2891684" y="2135529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B1AF7226-9978-0099-C3C9-2D3A0630FBD4}"/>
              </a:ext>
            </a:extLst>
          </p:cNvPr>
          <p:cNvSpPr/>
          <p:nvPr/>
        </p:nvSpPr>
        <p:spPr>
          <a:xfrm>
            <a:off x="2818767" y="1911211"/>
            <a:ext cx="191551" cy="641913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C3B9993-CAEA-DC5A-6D81-3488C8151567}"/>
              </a:ext>
            </a:extLst>
          </p:cNvPr>
          <p:cNvSpPr txBox="1"/>
          <p:nvPr/>
        </p:nvSpPr>
        <p:spPr>
          <a:xfrm>
            <a:off x="2818767" y="5323353"/>
            <a:ext cx="9153241" cy="1191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s-ES" sz="4400" dirty="0">
                <a:solidFill>
                  <a:srgbClr val="E22F5B"/>
                </a:solidFill>
                <a:latin typeface="Abrade Black" panose="00000900000000000000" pitchFamily="2" charset="0"/>
              </a:rPr>
              <a:t>Irritabilidad cuando se restringe el acceso a Internet</a:t>
            </a:r>
            <a:endParaRPr lang="pt-BR" sz="4400" dirty="0">
              <a:solidFill>
                <a:srgbClr val="E22F5B"/>
              </a:solidFill>
              <a:latin typeface="Abrade Black" panose="00000900000000000000" pitchFamily="2" charset="0"/>
            </a:endParaRPr>
          </a:p>
        </p:txBody>
      </p:sp>
      <p:pic>
        <p:nvPicPr>
          <p:cNvPr id="9" name="Imagem 8" descr="Ícone&#10;&#10;O conteúdo gerado por IA pode estar incorreto.">
            <a:extLst>
              <a:ext uri="{FF2B5EF4-FFF2-40B4-BE49-F238E27FC236}">
                <a16:creationId xmlns:a16="http://schemas.microsoft.com/office/drawing/2014/main" id="{DE2D8D2F-1841-63A2-9B98-C96120F045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480" y="462116"/>
            <a:ext cx="5027634" cy="5069671"/>
          </a:xfrm>
          <a:prstGeom prst="rect">
            <a:avLst/>
          </a:prstGeom>
        </p:spPr>
      </p:pic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EE3B1D35-F90C-2576-666D-66BEF9600BB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66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6D39A9-3358-B8D8-A5DC-9ADADB3EA0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8B44849F-6AC9-7FCD-D61E-27F0B87E773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Agrupar 11">
            <a:extLst>
              <a:ext uri="{FF2B5EF4-FFF2-40B4-BE49-F238E27FC236}">
                <a16:creationId xmlns:a16="http://schemas.microsoft.com/office/drawing/2014/main" id="{B706B528-8548-AFA3-BC97-BC221580EDE8}"/>
              </a:ext>
            </a:extLst>
          </p:cNvPr>
          <p:cNvGrpSpPr/>
          <p:nvPr/>
        </p:nvGrpSpPr>
        <p:grpSpPr>
          <a:xfrm>
            <a:off x="0" y="-11761"/>
            <a:ext cx="12192000" cy="6869761"/>
            <a:chOff x="-72915" y="0"/>
            <a:chExt cx="12264915" cy="6858000"/>
          </a:xfrm>
        </p:grpSpPr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823026C0-F322-93C8-A5E5-98ACA72CEEBB}"/>
                </a:ext>
              </a:extLst>
            </p:cNvPr>
            <p:cNvSpPr/>
            <p:nvPr/>
          </p:nvSpPr>
          <p:spPr>
            <a:xfrm>
              <a:off x="-72915" y="0"/>
              <a:ext cx="12264915" cy="6858000"/>
            </a:xfrm>
            <a:prstGeom prst="rect">
              <a:avLst/>
            </a:prstGeom>
            <a:solidFill>
              <a:srgbClr val="331A4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4" name="Imagem 13">
              <a:extLst>
                <a:ext uri="{FF2B5EF4-FFF2-40B4-BE49-F238E27FC236}">
                  <a16:creationId xmlns:a16="http://schemas.microsoft.com/office/drawing/2014/main" id="{4E7AD9B5-6533-4A13-270C-36873DFBDF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-1702538" y="2500459"/>
              <a:ext cx="6473601" cy="1857082"/>
            </a:xfrm>
            <a:prstGeom prst="rect">
              <a:avLst/>
            </a:prstGeom>
          </p:spPr>
        </p:pic>
      </p:grpSp>
      <p:sp>
        <p:nvSpPr>
          <p:cNvPr id="2" name="Retângulo 1">
            <a:extLst>
              <a:ext uri="{FF2B5EF4-FFF2-40B4-BE49-F238E27FC236}">
                <a16:creationId xmlns:a16="http://schemas.microsoft.com/office/drawing/2014/main" id="{D34B4D7A-A30C-6EA2-65B3-3554AB566851}"/>
              </a:ext>
            </a:extLst>
          </p:cNvPr>
          <p:cNvSpPr/>
          <p:nvPr/>
        </p:nvSpPr>
        <p:spPr>
          <a:xfrm rot="10800000" flipH="1">
            <a:off x="2891684" y="2135529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9083EB7F-8330-EE0F-D19A-5669A3D4E203}"/>
              </a:ext>
            </a:extLst>
          </p:cNvPr>
          <p:cNvSpPr/>
          <p:nvPr/>
        </p:nvSpPr>
        <p:spPr>
          <a:xfrm>
            <a:off x="2818767" y="1911211"/>
            <a:ext cx="191551" cy="641913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0A9EB3F5-A7C0-7821-03DD-D0BC7A1500B8}"/>
              </a:ext>
            </a:extLst>
          </p:cNvPr>
          <p:cNvSpPr txBox="1"/>
          <p:nvPr/>
        </p:nvSpPr>
        <p:spPr>
          <a:xfrm>
            <a:off x="3664786" y="4923821"/>
            <a:ext cx="8434830" cy="159069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6000" dirty="0">
                <a:solidFill>
                  <a:srgbClr val="E22F5B"/>
                </a:solidFill>
                <a:latin typeface="Abrade Black" panose="00000900000000000000" pitchFamily="2" charset="0"/>
              </a:rPr>
              <a:t>Sigilo sobre </a:t>
            </a:r>
            <a:r>
              <a:rPr lang="pt-BR" sz="6000" dirty="0" err="1">
                <a:solidFill>
                  <a:srgbClr val="E22F5B"/>
                </a:solidFill>
                <a:latin typeface="Abrade Black" panose="00000900000000000000" pitchFamily="2" charset="0"/>
              </a:rPr>
              <a:t>las</a:t>
            </a:r>
            <a:endParaRPr lang="pt-BR" sz="6000" dirty="0">
              <a:solidFill>
                <a:srgbClr val="E22F5B"/>
              </a:solidFill>
              <a:latin typeface="Abrade Black" panose="00000900000000000000" pitchFamily="2" charset="0"/>
            </a:endParaRPr>
          </a:p>
          <a:p>
            <a:pPr algn="ctr">
              <a:lnSpc>
                <a:spcPct val="80000"/>
              </a:lnSpc>
            </a:pPr>
            <a:r>
              <a:rPr lang="pt-BR" sz="6000" dirty="0" err="1">
                <a:solidFill>
                  <a:srgbClr val="E22F5B"/>
                </a:solidFill>
                <a:latin typeface="Abrade Black"/>
              </a:rPr>
              <a:t>actividades</a:t>
            </a:r>
            <a:r>
              <a:rPr lang="pt-BR" sz="6000" dirty="0">
                <a:solidFill>
                  <a:srgbClr val="E22F5B"/>
                </a:solidFill>
                <a:latin typeface="Abrade Black"/>
              </a:rPr>
              <a:t> </a:t>
            </a:r>
            <a:r>
              <a:rPr lang="pt-BR" sz="6000" dirty="0" err="1">
                <a:solidFill>
                  <a:srgbClr val="E22F5B"/>
                </a:solidFill>
                <a:latin typeface="Abrade Black"/>
              </a:rPr>
              <a:t>en</a:t>
            </a:r>
            <a:r>
              <a:rPr lang="pt-BR" sz="6000" dirty="0">
                <a:solidFill>
                  <a:srgbClr val="E22F5B"/>
                </a:solidFill>
                <a:latin typeface="Abrade Black"/>
              </a:rPr>
              <a:t> línea</a:t>
            </a:r>
            <a:endParaRPr lang="pt-BR" sz="6000" dirty="0">
              <a:solidFill>
                <a:srgbClr val="E22F5B"/>
              </a:solidFill>
              <a:latin typeface="Abrade Black" panose="00000900000000000000" pitchFamily="2" charset="0"/>
            </a:endParaRPr>
          </a:p>
        </p:txBody>
      </p:sp>
      <p:pic>
        <p:nvPicPr>
          <p:cNvPr id="9" name="Imagem 8" descr="Ícone&#10;&#10;O conteúdo gerado por IA pode estar incorreto.">
            <a:extLst>
              <a:ext uri="{FF2B5EF4-FFF2-40B4-BE49-F238E27FC236}">
                <a16:creationId xmlns:a16="http://schemas.microsoft.com/office/drawing/2014/main" id="{DD22B563-FD4F-1F42-126C-958BBB75ED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480" y="180768"/>
            <a:ext cx="4999557" cy="4999557"/>
          </a:xfrm>
          <a:prstGeom prst="rect">
            <a:avLst/>
          </a:prstGeom>
        </p:spPr>
      </p:pic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C58C51CA-CD60-C044-CC0D-CA2AEA19A98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83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B5FA7-4ED7-4654-3F30-980FD373B5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Agrupar 20">
            <a:extLst>
              <a:ext uri="{FF2B5EF4-FFF2-40B4-BE49-F238E27FC236}">
                <a16:creationId xmlns:a16="http://schemas.microsoft.com/office/drawing/2014/main" id="{55954335-FDAF-E9E5-7100-EFD8D632B823}"/>
              </a:ext>
            </a:extLst>
          </p:cNvPr>
          <p:cNvGrpSpPr/>
          <p:nvPr/>
        </p:nvGrpSpPr>
        <p:grpSpPr>
          <a:xfrm>
            <a:off x="0" y="-11761"/>
            <a:ext cx="12192000" cy="6869761"/>
            <a:chOff x="0" y="-11761"/>
            <a:chExt cx="12192000" cy="6869761"/>
          </a:xfrm>
        </p:grpSpPr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9BF21F9D-CC7C-680A-A6A2-089EC3975D8C}"/>
                </a:ext>
              </a:extLst>
            </p:cNvPr>
            <p:cNvSpPr/>
            <p:nvPr/>
          </p:nvSpPr>
          <p:spPr>
            <a:xfrm>
              <a:off x="0" y="-11761"/>
              <a:ext cx="12192000" cy="6869761"/>
            </a:xfrm>
            <a:prstGeom prst="rect">
              <a:avLst/>
            </a:prstGeom>
            <a:solidFill>
              <a:srgbClr val="331A4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20" name="Imagem 19">
              <a:extLst>
                <a:ext uri="{FF2B5EF4-FFF2-40B4-BE49-F238E27FC236}">
                  <a16:creationId xmlns:a16="http://schemas.microsoft.com/office/drawing/2014/main" id="{2782303B-B96B-E8A5-85B6-34B0276642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-1644729" y="2500099"/>
              <a:ext cx="6484703" cy="1846042"/>
            </a:xfrm>
            <a:prstGeom prst="rect">
              <a:avLst/>
            </a:prstGeom>
          </p:spPr>
        </p:pic>
      </p:grpSp>
      <p:pic>
        <p:nvPicPr>
          <p:cNvPr id="5" name="Imagem 4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91716D59-1E44-DEA7-1723-F637B79D88C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6E6FD637-4021-56E0-AB53-2021984DE132}"/>
              </a:ext>
            </a:extLst>
          </p:cNvPr>
          <p:cNvSpPr/>
          <p:nvPr/>
        </p:nvSpPr>
        <p:spPr>
          <a:xfrm rot="10800000" flipH="1">
            <a:off x="2891684" y="2135529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2EEE8B68-8356-9AD8-F114-69955C6992A3}"/>
              </a:ext>
            </a:extLst>
          </p:cNvPr>
          <p:cNvSpPr/>
          <p:nvPr/>
        </p:nvSpPr>
        <p:spPr>
          <a:xfrm>
            <a:off x="2818767" y="1911211"/>
            <a:ext cx="191551" cy="641913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 descr="Ícone&#10;&#10;O conteúdo gerado por IA pode estar incorreto.">
            <a:extLst>
              <a:ext uri="{FF2B5EF4-FFF2-40B4-BE49-F238E27FC236}">
                <a16:creationId xmlns:a16="http://schemas.microsoft.com/office/drawing/2014/main" id="{CA4FD9B7-F3FF-E529-E23A-D8615F274A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792" y="343487"/>
            <a:ext cx="5824607" cy="4929253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3619C9BD-5158-B954-6BBC-89FDC41A0BAC}"/>
              </a:ext>
            </a:extLst>
          </p:cNvPr>
          <p:cNvSpPr txBox="1"/>
          <p:nvPr/>
        </p:nvSpPr>
        <p:spPr>
          <a:xfrm>
            <a:off x="3396120" y="5229097"/>
            <a:ext cx="8337163" cy="128849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3200" err="1">
                <a:solidFill>
                  <a:srgbClr val="E22F5B"/>
                </a:solidFill>
                <a:latin typeface="Abrade Black"/>
                <a:ea typeface="+mn-lt"/>
                <a:cs typeface="+mn-lt"/>
              </a:rPr>
              <a:t>Recibir</a:t>
            </a:r>
            <a:r>
              <a:rPr lang="pt-BR" sz="3200" dirty="0">
                <a:solidFill>
                  <a:srgbClr val="E22F5B"/>
                </a:solidFill>
                <a:latin typeface="Abrade Black"/>
                <a:ea typeface="+mn-lt"/>
                <a:cs typeface="+mn-lt"/>
              </a:rPr>
              <a:t> </a:t>
            </a:r>
            <a:r>
              <a:rPr lang="pt-BR" sz="3200" err="1">
                <a:solidFill>
                  <a:srgbClr val="E22F5B"/>
                </a:solidFill>
                <a:latin typeface="Abrade Black"/>
                <a:ea typeface="+mn-lt"/>
                <a:cs typeface="+mn-lt"/>
              </a:rPr>
              <a:t>dinero</a:t>
            </a:r>
            <a:r>
              <a:rPr lang="pt-BR" sz="3200" dirty="0">
                <a:solidFill>
                  <a:srgbClr val="E22F5B"/>
                </a:solidFill>
                <a:latin typeface="Abrade Black"/>
                <a:ea typeface="+mn-lt"/>
                <a:cs typeface="+mn-lt"/>
              </a:rPr>
              <a:t> o regalos de manera </a:t>
            </a:r>
            <a:r>
              <a:rPr lang="pt-BR" sz="3200">
                <a:solidFill>
                  <a:srgbClr val="E22F5B"/>
                </a:solidFill>
                <a:latin typeface="Abrade Black"/>
                <a:ea typeface="+mn-lt"/>
                <a:cs typeface="+mn-lt"/>
              </a:rPr>
              <a:t>inesperada puede ser una señal</a:t>
            </a:r>
            <a:endParaRPr lang="pt-BR">
              <a:solidFill>
                <a:srgbClr val="000000"/>
              </a:solidFill>
              <a:ea typeface="+mn-lt"/>
              <a:cs typeface="+mn-lt"/>
            </a:endParaRPr>
          </a:p>
          <a:p>
            <a:pPr algn="ctr">
              <a:lnSpc>
                <a:spcPct val="80000"/>
              </a:lnSpc>
            </a:pPr>
            <a:r>
              <a:rPr lang="pt-BR" sz="3200">
                <a:solidFill>
                  <a:srgbClr val="E22F5B"/>
                </a:solidFill>
                <a:latin typeface="Abrade Black"/>
                <a:ea typeface="+mn-lt"/>
                <a:cs typeface="+mn-lt"/>
              </a:rPr>
              <a:t>de manipulación o engaño</a:t>
            </a:r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812D0B5E-D1B6-3A61-1B59-8C28A1C0F7B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58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00D727-7434-1998-C5D7-3D4106651A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ao ar livre, luz, escuro, homem&#10;&#10;O conteúdo gerado por IA pode estar incorreto.">
            <a:extLst>
              <a:ext uri="{FF2B5EF4-FFF2-40B4-BE49-F238E27FC236}">
                <a16:creationId xmlns:a16="http://schemas.microsoft.com/office/drawing/2014/main" id="{C81E4F3E-6A96-CEDF-8876-76CC48FF4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m 11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7B3F0881-EA0B-C498-FC09-341919807E8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2C0E6407-F652-4AE2-A180-3AF3C83A05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3684" y="2053497"/>
            <a:ext cx="5878217" cy="4229356"/>
          </a:xfrm>
        </p:spPr>
        <p:txBody>
          <a:bodyPr>
            <a:norm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es-ES" sz="3000" dirty="0">
                <a:solidFill>
                  <a:schemeClr val="bg1"/>
                </a:solidFill>
              </a:rPr>
              <a:t>de los peligros del entorno virtual para garantizar que el mundo digital sea un espacio seguro</a:t>
            </a:r>
          </a:p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es-ES" sz="3000" dirty="0">
                <a:solidFill>
                  <a:schemeClr val="bg1"/>
                </a:solidFill>
              </a:rPr>
              <a:t>para el desarrollo saludable de niños y adolescentes.</a:t>
            </a:r>
            <a:endParaRPr lang="pt-BR" sz="3000" dirty="0">
              <a:solidFill>
                <a:schemeClr val="bg1"/>
              </a:solidFill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3A4DC501-DE14-9A7B-1B8C-9CE3217C23DC}"/>
              </a:ext>
            </a:extLst>
          </p:cNvPr>
          <p:cNvSpPr txBox="1"/>
          <p:nvPr/>
        </p:nvSpPr>
        <p:spPr>
          <a:xfrm>
            <a:off x="850534" y="1400836"/>
            <a:ext cx="79500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800" dirty="0">
                <a:solidFill>
                  <a:srgbClr val="FF0066"/>
                </a:solidFill>
                <a:latin typeface="Bebas Neue" panose="020B0606020202050201" pitchFamily="34" charset="0"/>
              </a:rPr>
              <a:t>Debemos proteger a nuestros hijos</a:t>
            </a:r>
            <a:endParaRPr lang="pt-BR" sz="4800" dirty="0">
              <a:solidFill>
                <a:srgbClr val="FF0066"/>
              </a:solidFill>
              <a:latin typeface="Bebas Neue" panose="020B0606020202050201" pitchFamily="34" charset="0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C695AEB2-5FA7-8142-4EA6-512818F0FB0C}"/>
              </a:ext>
            </a:extLst>
          </p:cNvPr>
          <p:cNvSpPr/>
          <p:nvPr/>
        </p:nvSpPr>
        <p:spPr>
          <a:xfrm rot="10800000" flipH="1">
            <a:off x="11632873" y="2594302"/>
            <a:ext cx="56171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FE848642-F197-7913-3879-A7F05E15735E}"/>
              </a:ext>
            </a:extLst>
          </p:cNvPr>
          <p:cNvSpPr/>
          <p:nvPr/>
        </p:nvSpPr>
        <p:spPr>
          <a:xfrm rot="5400000">
            <a:off x="2697191" y="2714254"/>
            <a:ext cx="45719" cy="544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9CB43F1D-33C4-05EA-1804-CC02B748F99C}"/>
              </a:ext>
            </a:extLst>
          </p:cNvPr>
          <p:cNvSpPr/>
          <p:nvPr/>
        </p:nvSpPr>
        <p:spPr>
          <a:xfrm rot="16200000">
            <a:off x="11425340" y="2744139"/>
            <a:ext cx="191551" cy="64191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B7F29ADC-4182-6A8B-E204-578680B42EB6}"/>
              </a:ext>
            </a:extLst>
          </p:cNvPr>
          <p:cNvSpPr/>
          <p:nvPr/>
        </p:nvSpPr>
        <p:spPr>
          <a:xfrm>
            <a:off x="4848717" y="4955538"/>
            <a:ext cx="245736" cy="641913"/>
          </a:xfrm>
          <a:prstGeom prst="rect">
            <a:avLst/>
          </a:prstGeom>
          <a:solidFill>
            <a:srgbClr val="66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207AFDE1-444A-14A6-A891-A82AA6AF529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43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C44A2-C2F0-C0C0-172A-8D318329F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AB744028-1D89-34E8-FA13-120A2AC053C8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-3" y="-3"/>
            <a:ext cx="12192000" cy="6858001"/>
          </a:xfrm>
          <a:prstGeom prst="rect">
            <a:avLst/>
          </a:prstGeom>
        </p:spPr>
      </p:pic>
      <p:pic>
        <p:nvPicPr>
          <p:cNvPr id="4" name="Imagem 3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A6AA511D-54E5-FC7F-BF68-AC260A2AC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186139BE-3FD2-EF46-0804-40D65541F22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" y="-6"/>
            <a:ext cx="12192000" cy="6858000"/>
          </a:xfrm>
          <a:prstGeom prst="rect">
            <a:avLst/>
          </a:prstGeom>
        </p:spPr>
      </p:pic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C34668D4-2704-4FD1-ED26-B8A1142055A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802" t="23512" r="13585" b="48186"/>
          <a:stretch/>
        </p:blipFill>
        <p:spPr>
          <a:xfrm>
            <a:off x="1242796" y="2014070"/>
            <a:ext cx="4375683" cy="2273450"/>
          </a:xfrm>
          <a:prstGeom prst="rect">
            <a:avLst/>
          </a:prstGeom>
        </p:spPr>
      </p:pic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8CD980D6-AA4E-AC6E-3494-D043577E5F6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7661" t="22653" r="38888" b="71326"/>
          <a:stretch/>
        </p:blipFill>
        <p:spPr>
          <a:xfrm>
            <a:off x="1495554" y="4108083"/>
            <a:ext cx="2298645" cy="412955"/>
          </a:xfrm>
          <a:prstGeom prst="rect">
            <a:avLst/>
          </a:prstGeom>
        </p:spPr>
      </p:pic>
      <p:pic>
        <p:nvPicPr>
          <p:cNvPr id="5" name="Imagem 4" descr="Logotipo, Ícone&#10;&#10;O conteúdo gerado por IA pode estar incorreto.">
            <a:extLst>
              <a:ext uri="{FF2B5EF4-FFF2-40B4-BE49-F238E27FC236}">
                <a16:creationId xmlns:a16="http://schemas.microsoft.com/office/drawing/2014/main" id="{8975D357-E043-22B2-8108-44FC30407E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0898" y="5936226"/>
            <a:ext cx="538316" cy="5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86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E10CF7-0C9E-8DE6-8251-640BBA5B08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Uma imagem contendo menino, jovem, pessoa, criança&#10;&#10;O conteúdo gerado por IA pode estar incorreto.">
            <a:extLst>
              <a:ext uri="{FF2B5EF4-FFF2-40B4-BE49-F238E27FC236}">
                <a16:creationId xmlns:a16="http://schemas.microsoft.com/office/drawing/2014/main" id="{6B12E1B6-21AC-9D1B-42CC-366A34884C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Imagem 1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73902356-D0C2-AD81-588C-F835AAE24F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A0EA09AA-1631-EB88-DB2A-D74D7C717D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97857" y="868670"/>
            <a:ext cx="6145162" cy="337886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lnSpc>
                <a:spcPct val="130000"/>
              </a:lnSpc>
            </a:pPr>
            <a:r>
              <a:rPr lang="es-E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adi"/>
              </a:rPr>
              <a:t>Vivimos en una era saturada de información. Este exceso de exposición, sin supervisión, acarrea muchos peligros, principalmente para los niños y adolescentes.</a:t>
            </a:r>
            <a:endParaRPr lang="pt-B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badi"/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714316D3-D928-B2DE-2D91-17449DA18436}"/>
              </a:ext>
            </a:extLst>
          </p:cNvPr>
          <p:cNvSpPr/>
          <p:nvPr/>
        </p:nvSpPr>
        <p:spPr>
          <a:xfrm rot="10800000" flipH="1">
            <a:off x="712012" y="-1186830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F5013663-2408-2D95-10FD-F006908A0FE6}"/>
              </a:ext>
            </a:extLst>
          </p:cNvPr>
          <p:cNvSpPr/>
          <p:nvPr/>
        </p:nvSpPr>
        <p:spPr>
          <a:xfrm rot="5400000">
            <a:off x="5193861" y="3310698"/>
            <a:ext cx="45719" cy="4848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61D910BE-CAA0-3261-9092-D0EAC0AB5190}"/>
              </a:ext>
            </a:extLst>
          </p:cNvPr>
          <p:cNvSpPr/>
          <p:nvPr/>
        </p:nvSpPr>
        <p:spPr>
          <a:xfrm>
            <a:off x="639095" y="2437059"/>
            <a:ext cx="191551" cy="641913"/>
          </a:xfrm>
          <a:prstGeom prst="rect">
            <a:avLst/>
          </a:prstGeom>
          <a:solidFill>
            <a:srgbClr val="66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36786568-EE6D-5E87-2113-94C02E7D64AF}"/>
              </a:ext>
            </a:extLst>
          </p:cNvPr>
          <p:cNvSpPr/>
          <p:nvPr/>
        </p:nvSpPr>
        <p:spPr>
          <a:xfrm rot="5400000">
            <a:off x="3385471" y="5414100"/>
            <a:ext cx="245736" cy="641913"/>
          </a:xfrm>
          <a:prstGeom prst="rect">
            <a:avLst/>
          </a:prstGeom>
          <a:solidFill>
            <a:srgbClr val="FC53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4716F503-BACF-9946-3348-AF00BD40EB2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7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871B4A-16B8-51DE-AE40-23BEFB80EC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Mulher sentada na cama&#10;&#10;O conteúdo gerado por IA pode estar incorreto.">
            <a:extLst>
              <a:ext uri="{FF2B5EF4-FFF2-40B4-BE49-F238E27FC236}">
                <a16:creationId xmlns:a16="http://schemas.microsoft.com/office/drawing/2014/main" id="{673C9CFB-2D08-E1F0-7BC1-12EC4FE37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m 12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FC42DEDD-DE41-671B-3C07-4EA6130F7CD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7D224733-7F22-5282-0BE9-66030B7FE5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7587" y="671704"/>
            <a:ext cx="8426245" cy="3458497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lnSpc>
                <a:spcPct val="130000"/>
              </a:lnSpc>
            </a:pPr>
            <a:r>
              <a:rPr lang="es-ES" sz="3200" dirty="0">
                <a:solidFill>
                  <a:schemeClr val="bg1"/>
                </a:solidFill>
                <a:latin typeface="Abadi"/>
              </a:rPr>
              <a:t>Los niños más expuestos a escenas violentas en televisión tenían más probabilidades de mostrar niveles más altos de comportamiento</a:t>
            </a:r>
            <a:endParaRPr lang="pt-BR" sz="3200" dirty="0">
              <a:solidFill>
                <a:schemeClr val="bg1"/>
              </a:solidFill>
              <a:latin typeface="Abadi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20023B2C-7011-E9D6-E316-6DD9CB96E1F6}"/>
              </a:ext>
            </a:extLst>
          </p:cNvPr>
          <p:cNvSpPr txBox="1"/>
          <p:nvPr/>
        </p:nvSpPr>
        <p:spPr>
          <a:xfrm>
            <a:off x="727586" y="4096757"/>
            <a:ext cx="35052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i="1" dirty="0" err="1">
                <a:solidFill>
                  <a:schemeClr val="bg1"/>
                </a:solidFill>
                <a:latin typeface="Abadi" panose="020B0604020104020204" pitchFamily="34" charset="0"/>
              </a:rPr>
              <a:t>Rowell</a:t>
            </a:r>
            <a:r>
              <a:rPr lang="pt-BR" i="1" dirty="0">
                <a:solidFill>
                  <a:schemeClr val="bg1"/>
                </a:solidFill>
                <a:latin typeface="Abadi" panose="020B0604020104020204" pitchFamily="34" charset="0"/>
              </a:rPr>
              <a:t> </a:t>
            </a:r>
            <a:r>
              <a:rPr lang="pt-BR" i="1" dirty="0" err="1">
                <a:solidFill>
                  <a:schemeClr val="bg1"/>
                </a:solidFill>
                <a:latin typeface="Abadi" panose="020B0604020104020204" pitchFamily="34" charset="0"/>
              </a:rPr>
              <a:t>Huesmann</a:t>
            </a:r>
            <a:r>
              <a:rPr lang="pt-BR" i="1" dirty="0">
                <a:solidFill>
                  <a:schemeClr val="bg1"/>
                </a:solidFill>
                <a:latin typeface="Abadi" panose="020B0604020104020204" pitchFamily="34" charset="0"/>
              </a:rPr>
              <a:t> y Leonard </a:t>
            </a:r>
            <a:r>
              <a:rPr lang="pt-BR" i="1" dirty="0" err="1">
                <a:solidFill>
                  <a:schemeClr val="bg1"/>
                </a:solidFill>
                <a:latin typeface="Abadi" panose="020B0604020104020204" pitchFamily="34" charset="0"/>
              </a:rPr>
              <a:t>Eron</a:t>
            </a:r>
            <a:endParaRPr lang="pt-BR" i="1" dirty="0">
              <a:solidFill>
                <a:schemeClr val="bg1"/>
              </a:solidFill>
              <a:latin typeface="Abadi" panose="020B060402010402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48D532E-5D5E-2249-85B2-BF8DA471C670}"/>
              </a:ext>
            </a:extLst>
          </p:cNvPr>
          <p:cNvSpPr txBox="1"/>
          <p:nvPr/>
        </p:nvSpPr>
        <p:spPr>
          <a:xfrm>
            <a:off x="727586" y="2626683"/>
            <a:ext cx="807228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5400" dirty="0">
                <a:solidFill>
                  <a:srgbClr val="FF0066"/>
                </a:solidFill>
                <a:latin typeface="Bebas Neue" panose="020B0606020202050201" pitchFamily="34" charset="0"/>
              </a:rPr>
              <a:t>agresivo en la adolescencia </a:t>
            </a:r>
            <a:endParaRPr lang="pt-BR" sz="5400" dirty="0">
              <a:solidFill>
                <a:srgbClr val="FF0066"/>
              </a:solidFill>
              <a:latin typeface="Bebas Neue" panose="020B0606020202050201" pitchFamily="34" charset="0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A124BF0B-246F-38BB-2E29-37A5EF6C8A58}"/>
              </a:ext>
            </a:extLst>
          </p:cNvPr>
          <p:cNvSpPr/>
          <p:nvPr/>
        </p:nvSpPr>
        <p:spPr>
          <a:xfrm rot="10800000" flipH="1">
            <a:off x="11464413" y="-707775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4FFA0709-C4B2-AE21-2B63-12BE4CEDA202}"/>
              </a:ext>
            </a:extLst>
          </p:cNvPr>
          <p:cNvSpPr/>
          <p:nvPr/>
        </p:nvSpPr>
        <p:spPr>
          <a:xfrm rot="5400000">
            <a:off x="2316510" y="1315523"/>
            <a:ext cx="45719" cy="4848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ACD9BF23-8F19-8D82-2612-FA683997250F}"/>
              </a:ext>
            </a:extLst>
          </p:cNvPr>
          <p:cNvSpPr/>
          <p:nvPr/>
        </p:nvSpPr>
        <p:spPr>
          <a:xfrm>
            <a:off x="11391496" y="1076427"/>
            <a:ext cx="191551" cy="641913"/>
          </a:xfrm>
          <a:prstGeom prst="rect">
            <a:avLst/>
          </a:prstGeom>
          <a:solidFill>
            <a:srgbClr val="66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10E308B4-8154-34A3-311D-4B74988ECF6E}"/>
              </a:ext>
            </a:extLst>
          </p:cNvPr>
          <p:cNvSpPr/>
          <p:nvPr/>
        </p:nvSpPr>
        <p:spPr>
          <a:xfrm>
            <a:off x="4232823" y="3587486"/>
            <a:ext cx="245736" cy="641913"/>
          </a:xfrm>
          <a:prstGeom prst="rect">
            <a:avLst/>
          </a:prstGeom>
          <a:solidFill>
            <a:srgbClr val="FC53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7FAB5AE1-78B6-7708-19E5-D2F74351D4D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36" t="5315" r="23051" b="73477"/>
          <a:stretch/>
        </p:blipFill>
        <p:spPr>
          <a:xfrm>
            <a:off x="10929379" y="6154351"/>
            <a:ext cx="924233" cy="346122"/>
          </a:xfrm>
          <a:prstGeom prst="rect">
            <a:avLst/>
          </a:prstGeom>
        </p:spPr>
      </p:pic>
      <p:pic>
        <p:nvPicPr>
          <p:cNvPr id="6" name="Imagem 5" descr="Texto&#10;&#10;O conteúdo gerado por IA pode estar incorreto.">
            <a:extLst>
              <a:ext uri="{FF2B5EF4-FFF2-40B4-BE49-F238E27FC236}">
                <a16:creationId xmlns:a16="http://schemas.microsoft.com/office/drawing/2014/main" id="{1465D720-6061-9B12-437A-D1450C74EB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737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0303B-FA2F-EB02-FB2C-75386F2FE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Homem deitado com celular na mão&#10;&#10;O conteúdo gerado por IA pode estar incorreto.">
            <a:extLst>
              <a:ext uri="{FF2B5EF4-FFF2-40B4-BE49-F238E27FC236}">
                <a16:creationId xmlns:a16="http://schemas.microsoft.com/office/drawing/2014/main" id="{8D4907E2-821F-07F0-8939-D4CBC2D124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m 12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CFBFF128-A5BE-8FBD-7329-0A641552351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4FD58B04-5C9F-5881-C891-69D63E7ADC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8258" y="794265"/>
            <a:ext cx="6400800" cy="475784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s-ES" sz="2800" dirty="0">
                <a:solidFill>
                  <a:schemeClr val="bg1"/>
                </a:solidFill>
                <a:latin typeface="Abadi"/>
              </a:rPr>
              <a:t>La exposición continua a escenas violentas podía </a:t>
            </a:r>
            <a:r>
              <a:rPr lang="es-ES" sz="2800" b="1" dirty="0">
                <a:solidFill>
                  <a:srgbClr val="E22F5B"/>
                </a:solidFill>
                <a:latin typeface="Abadi"/>
              </a:rPr>
              <a:t>insensibilizar a las personas, haciendo que la hostilidad fuera aceptable, </a:t>
            </a:r>
            <a:r>
              <a:rPr lang="es-ES" sz="2800" dirty="0">
                <a:solidFill>
                  <a:schemeClr val="bg1"/>
                </a:solidFill>
                <a:latin typeface="Abadi"/>
              </a:rPr>
              <a:t>además de aumentar la ansiedad y motivar comportamientos agresivos.</a:t>
            </a:r>
            <a:endParaRPr lang="pt-BR" sz="2800" dirty="0">
              <a:solidFill>
                <a:schemeClr val="bg1"/>
              </a:solidFill>
              <a:latin typeface="Abadi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298F511C-3195-3210-136C-52EC8E43E0C1}"/>
              </a:ext>
            </a:extLst>
          </p:cNvPr>
          <p:cNvSpPr txBox="1"/>
          <p:nvPr/>
        </p:nvSpPr>
        <p:spPr>
          <a:xfrm>
            <a:off x="688258" y="5282713"/>
            <a:ext cx="64007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i="1" dirty="0">
                <a:solidFill>
                  <a:schemeClr val="bg1"/>
                </a:solidFill>
                <a:latin typeface="Abadi" panose="020B0604020104020204" pitchFamily="34" charset="0"/>
              </a:rPr>
              <a:t>Instituto Nacional de Salud Mental de Estados Unidos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4953E49E-1EAB-CCA1-24DD-94D47F760D46}"/>
              </a:ext>
            </a:extLst>
          </p:cNvPr>
          <p:cNvSpPr/>
          <p:nvPr/>
        </p:nvSpPr>
        <p:spPr>
          <a:xfrm rot="10800000" flipH="1">
            <a:off x="11651226" y="2421294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E7631351-ACBD-1FD6-4547-44CC459DE9D3}"/>
              </a:ext>
            </a:extLst>
          </p:cNvPr>
          <p:cNvSpPr/>
          <p:nvPr/>
        </p:nvSpPr>
        <p:spPr>
          <a:xfrm rot="5400000">
            <a:off x="2316510" y="2535675"/>
            <a:ext cx="45719" cy="4848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F1A5FD7B-8500-7B1C-85D6-86CD00549598}"/>
              </a:ext>
            </a:extLst>
          </p:cNvPr>
          <p:cNvSpPr/>
          <p:nvPr/>
        </p:nvSpPr>
        <p:spPr>
          <a:xfrm>
            <a:off x="11578309" y="2787087"/>
            <a:ext cx="191551" cy="641913"/>
          </a:xfrm>
          <a:prstGeom prst="rect">
            <a:avLst/>
          </a:prstGeom>
          <a:solidFill>
            <a:srgbClr val="66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600063B7-A1D7-B05D-B8D0-5AA1D93499F1}"/>
              </a:ext>
            </a:extLst>
          </p:cNvPr>
          <p:cNvSpPr/>
          <p:nvPr/>
        </p:nvSpPr>
        <p:spPr>
          <a:xfrm rot="5400000">
            <a:off x="3934346" y="4584442"/>
            <a:ext cx="245736" cy="641913"/>
          </a:xfrm>
          <a:prstGeom prst="rect">
            <a:avLst/>
          </a:prstGeom>
          <a:solidFill>
            <a:srgbClr val="FC53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27E96459-1532-2CAC-C534-711FB526626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91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764134-21FE-0964-F1E6-174064C536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Homem sentado em frente a tela de computador com luz azul&#10;&#10;O conteúdo gerado por IA pode estar incorreto.">
            <a:extLst>
              <a:ext uri="{FF2B5EF4-FFF2-40B4-BE49-F238E27FC236}">
                <a16:creationId xmlns:a16="http://schemas.microsoft.com/office/drawing/2014/main" id="{ACA07E2D-9B3A-F5DD-7382-393812EFAB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agem 8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F9308BAB-DD68-A08E-9B7A-9F1B04D4998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E42CDE4A-D02B-7BE8-87A6-56C744F120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0154" y="4734958"/>
            <a:ext cx="11469330" cy="1758335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es-ES" sz="2800" dirty="0">
                <a:solidFill>
                  <a:schemeClr val="bg1"/>
                </a:solidFill>
              </a:rPr>
              <a:t>La popularización de las redes sociales y los juegos virtuales ha suscitado nuevas preguntas y </a:t>
            </a:r>
            <a:r>
              <a:rPr lang="es-ES" sz="2800" b="1" dirty="0">
                <a:solidFill>
                  <a:srgbClr val="E22F5B"/>
                </a:solidFill>
              </a:rPr>
              <a:t>controversias sobre el impacto potencial de la violencia mediática.</a:t>
            </a:r>
            <a:endParaRPr lang="pt-BR" sz="2800" b="1" dirty="0">
              <a:solidFill>
                <a:srgbClr val="E22F5B"/>
              </a:solidFill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5F61F796-7077-AD18-8870-39D66375A44A}"/>
              </a:ext>
            </a:extLst>
          </p:cNvPr>
          <p:cNvSpPr/>
          <p:nvPr/>
        </p:nvSpPr>
        <p:spPr>
          <a:xfrm rot="16200000" flipH="1">
            <a:off x="10024536" y="2277948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56CECA22-4EDF-2B5D-1F90-D9D276CA7704}"/>
              </a:ext>
            </a:extLst>
          </p:cNvPr>
          <p:cNvSpPr/>
          <p:nvPr/>
        </p:nvSpPr>
        <p:spPr>
          <a:xfrm rot="5400000">
            <a:off x="2228020" y="-1722977"/>
            <a:ext cx="45719" cy="4848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0C448A2D-23FC-5509-2541-DBEE6FBB7971}"/>
              </a:ext>
            </a:extLst>
          </p:cNvPr>
          <p:cNvSpPr/>
          <p:nvPr/>
        </p:nvSpPr>
        <p:spPr>
          <a:xfrm rot="16200000">
            <a:off x="8522747" y="4318226"/>
            <a:ext cx="191551" cy="641913"/>
          </a:xfrm>
          <a:prstGeom prst="rect">
            <a:avLst/>
          </a:prstGeom>
          <a:solidFill>
            <a:srgbClr val="66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327E794D-28FD-55E5-A716-2727EEDD549E}"/>
              </a:ext>
            </a:extLst>
          </p:cNvPr>
          <p:cNvSpPr/>
          <p:nvPr/>
        </p:nvSpPr>
        <p:spPr>
          <a:xfrm>
            <a:off x="575187" y="529654"/>
            <a:ext cx="245736" cy="641913"/>
          </a:xfrm>
          <a:prstGeom prst="rect">
            <a:avLst/>
          </a:prstGeom>
          <a:solidFill>
            <a:srgbClr val="66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Imagem 7" descr="Texto&#10;&#10;O conteúdo gerado por IA pode estar incorreto.">
            <a:extLst>
              <a:ext uri="{FF2B5EF4-FFF2-40B4-BE49-F238E27FC236}">
                <a16:creationId xmlns:a16="http://schemas.microsoft.com/office/drawing/2014/main" id="{2C957CF9-06AC-CD67-D337-9C739867042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00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F4FE70-2063-0232-82F0-541526D2A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Homem sentado em frente a água&#10;&#10;O conteúdo gerado por IA pode estar incorreto.">
            <a:extLst>
              <a:ext uri="{FF2B5EF4-FFF2-40B4-BE49-F238E27FC236}">
                <a16:creationId xmlns:a16="http://schemas.microsoft.com/office/drawing/2014/main" id="{BD819E7E-087A-55D5-723F-4870B237E4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m 11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A4AE7F38-4687-76C3-8CEC-9657C0C9EAE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67222B2E-626C-5551-8D38-BF427FEB32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16200000">
            <a:off x="-319037" y="2657678"/>
            <a:ext cx="6559091" cy="1655762"/>
          </a:xfrm>
        </p:spPr>
        <p:txBody>
          <a:bodyPr>
            <a:norm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 Y LA VIOLENCIA SEXUAL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82E70D40-94ED-8E65-883A-E3458FDF141F}"/>
              </a:ext>
            </a:extLst>
          </p:cNvPr>
          <p:cNvSpPr txBox="1"/>
          <p:nvPr/>
        </p:nvSpPr>
        <p:spPr>
          <a:xfrm rot="16200000">
            <a:off x="-1786291" y="2497976"/>
            <a:ext cx="6559091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1500" dirty="0">
                <a:solidFill>
                  <a:srgbClr val="FF0066"/>
                </a:solidFill>
                <a:latin typeface="Bebas Neue" panose="020B0606020202050201" pitchFamily="34" charset="0"/>
              </a:rPr>
              <a:t>LOS JUEGOS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EED0C312-5844-19E5-8CE5-B5FED858EFB5}"/>
              </a:ext>
            </a:extLst>
          </p:cNvPr>
          <p:cNvSpPr/>
          <p:nvPr/>
        </p:nvSpPr>
        <p:spPr>
          <a:xfrm rot="10800000" flipH="1">
            <a:off x="2960510" y="2284984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E5607315-FA40-6393-E08D-CBCFDEC44A83}"/>
              </a:ext>
            </a:extLst>
          </p:cNvPr>
          <p:cNvSpPr/>
          <p:nvPr/>
        </p:nvSpPr>
        <p:spPr>
          <a:xfrm rot="5400000">
            <a:off x="10453515" y="-1797646"/>
            <a:ext cx="45719" cy="4848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23957BC8-F664-8AA4-F6EB-4402F5CDC8A8}"/>
              </a:ext>
            </a:extLst>
          </p:cNvPr>
          <p:cNvSpPr/>
          <p:nvPr/>
        </p:nvSpPr>
        <p:spPr>
          <a:xfrm>
            <a:off x="2887593" y="2060666"/>
            <a:ext cx="191551" cy="641913"/>
          </a:xfrm>
          <a:prstGeom prst="rect">
            <a:avLst/>
          </a:prstGeom>
          <a:solidFill>
            <a:srgbClr val="66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ABF56735-864E-CFED-0AF1-2CDD86BA35F1}"/>
              </a:ext>
            </a:extLst>
          </p:cNvPr>
          <p:cNvSpPr/>
          <p:nvPr/>
        </p:nvSpPr>
        <p:spPr>
          <a:xfrm>
            <a:off x="11177633" y="476529"/>
            <a:ext cx="245736" cy="641913"/>
          </a:xfrm>
          <a:prstGeom prst="rect">
            <a:avLst/>
          </a:prstGeom>
          <a:solidFill>
            <a:srgbClr val="FC53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 descr="Texto&#10;&#10;O conteúdo gerado por IA pode estar incorreto.">
            <a:extLst>
              <a:ext uri="{FF2B5EF4-FFF2-40B4-BE49-F238E27FC236}">
                <a16:creationId xmlns:a16="http://schemas.microsoft.com/office/drawing/2014/main" id="{76F7CFE8-A4EB-350F-43DF-5ABB0540AE9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38305" y="6178807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73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AC5E9-4EAC-6590-B10D-864C090D15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 descr="Pessoas com instrumentos musicais&#10;&#10;O conteúdo gerado por IA pode estar incorreto.">
            <a:extLst>
              <a:ext uri="{FF2B5EF4-FFF2-40B4-BE49-F238E27FC236}">
                <a16:creationId xmlns:a16="http://schemas.microsoft.com/office/drawing/2014/main" id="{BACDAE16-A15F-477D-7FC4-27CF9FA457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Imagem 18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30544360-3AB5-0B57-1A83-9664F5F0D11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93623616-7E81-DDF9-CB02-04E94A5167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7166" y="4935767"/>
            <a:ext cx="11129990" cy="240753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Muchos juegos que hoy son populares entre las nuevas generaciones incluyen 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violencia y erotización, </a:t>
            </a:r>
            <a:r>
              <a:rPr lang="es-E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elementos perjudiciales para el desarrollo de niños y adolescentes.</a:t>
            </a:r>
            <a:endParaRPr lang="pt-B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9A362D5A-D7EB-09CF-00D0-2ED14CD13232}"/>
              </a:ext>
            </a:extLst>
          </p:cNvPr>
          <p:cNvSpPr/>
          <p:nvPr/>
        </p:nvSpPr>
        <p:spPr>
          <a:xfrm rot="10800000" flipH="1">
            <a:off x="720302" y="-903298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9761F736-5154-CCB6-B56E-965CCBD999A8}"/>
              </a:ext>
            </a:extLst>
          </p:cNvPr>
          <p:cNvSpPr/>
          <p:nvPr/>
        </p:nvSpPr>
        <p:spPr>
          <a:xfrm rot="5400000">
            <a:off x="10418792" y="2374483"/>
            <a:ext cx="45719" cy="4848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04E2C4C7-EEA8-90E4-A95A-15896DE65578}"/>
              </a:ext>
            </a:extLst>
          </p:cNvPr>
          <p:cNvSpPr/>
          <p:nvPr/>
        </p:nvSpPr>
        <p:spPr>
          <a:xfrm>
            <a:off x="670246" y="2292160"/>
            <a:ext cx="191551" cy="641913"/>
          </a:xfrm>
          <a:prstGeom prst="rect">
            <a:avLst/>
          </a:prstGeom>
          <a:solidFill>
            <a:srgbClr val="66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723EEC8A-BD04-D7B5-645E-9FC14AFA34A9}"/>
              </a:ext>
            </a:extLst>
          </p:cNvPr>
          <p:cNvSpPr/>
          <p:nvPr/>
        </p:nvSpPr>
        <p:spPr>
          <a:xfrm>
            <a:off x="8307112" y="4315835"/>
            <a:ext cx="245736" cy="641913"/>
          </a:xfrm>
          <a:prstGeom prst="rect">
            <a:avLst/>
          </a:prstGeom>
          <a:solidFill>
            <a:srgbClr val="FC53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DFF7A600-1A07-600F-9FE4-A1D9E34AD79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93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6350B-2657-6022-0F54-6270B7EEFE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Tela de jogo de vídeo game&#10;&#10;O conteúdo gerado por IA pode estar incorreto.">
            <a:extLst>
              <a:ext uri="{FF2B5EF4-FFF2-40B4-BE49-F238E27FC236}">
                <a16:creationId xmlns:a16="http://schemas.microsoft.com/office/drawing/2014/main" id="{86FAF4DA-D1F3-98F2-6B7A-CF83C34EDB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9BBC4E72-FBAB-75DE-F251-E2A768A02A6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7CC03009-08A9-8112-BF64-1B4A21D6568D}"/>
              </a:ext>
            </a:extLst>
          </p:cNvPr>
          <p:cNvSpPr/>
          <p:nvPr/>
        </p:nvSpPr>
        <p:spPr>
          <a:xfrm>
            <a:off x="0" y="4192416"/>
            <a:ext cx="12192000" cy="552304"/>
          </a:xfrm>
          <a:prstGeom prst="rect">
            <a:avLst/>
          </a:prstGeom>
          <a:solidFill>
            <a:schemeClr val="tx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2727866-6724-5E89-0891-9A85912B85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3191" y="4264024"/>
            <a:ext cx="11057682" cy="1476864"/>
          </a:xfrm>
        </p:spPr>
        <p:txBody>
          <a:bodyPr>
            <a:normAutofit/>
          </a:bodyPr>
          <a:lstStyle/>
          <a:p>
            <a:r>
              <a:rPr lang="es-ES" sz="4400" dirty="0">
                <a:solidFill>
                  <a:schemeClr val="bg1"/>
                </a:solidFill>
                <a:latin typeface="Bebas Neue" panose="020B0606020202050201" pitchFamily="34" charset="0"/>
              </a:rPr>
              <a:t>Niña que fue manipulada y acosada por pedófilos en</a:t>
            </a:r>
            <a:endParaRPr lang="pt-BR" sz="44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A05FC6E-31C2-0223-3742-9E830C20D016}"/>
              </a:ext>
            </a:extLst>
          </p:cNvPr>
          <p:cNvSpPr/>
          <p:nvPr/>
        </p:nvSpPr>
        <p:spPr>
          <a:xfrm rot="10800000" flipH="1">
            <a:off x="1073837" y="-54980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5498EF36-8E1E-955C-ABBF-8CAA2FF7CF05}"/>
              </a:ext>
            </a:extLst>
          </p:cNvPr>
          <p:cNvSpPr/>
          <p:nvPr/>
        </p:nvSpPr>
        <p:spPr>
          <a:xfrm rot="5400000">
            <a:off x="11527777" y="1333050"/>
            <a:ext cx="45719" cy="4848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10E5CFDD-0FE4-98C8-B9BB-27BA241FD18A}"/>
              </a:ext>
            </a:extLst>
          </p:cNvPr>
          <p:cNvSpPr/>
          <p:nvPr/>
        </p:nvSpPr>
        <p:spPr>
          <a:xfrm>
            <a:off x="1023780" y="4201228"/>
            <a:ext cx="191551" cy="641913"/>
          </a:xfrm>
          <a:prstGeom prst="rect">
            <a:avLst/>
          </a:prstGeom>
          <a:solidFill>
            <a:srgbClr val="66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8E3CA882-0DDC-CE6D-1C6C-F3C4AB9D0B94}"/>
              </a:ext>
            </a:extLst>
          </p:cNvPr>
          <p:cNvSpPr/>
          <p:nvPr/>
        </p:nvSpPr>
        <p:spPr>
          <a:xfrm>
            <a:off x="9685077" y="3344429"/>
            <a:ext cx="245736" cy="641913"/>
          </a:xfrm>
          <a:prstGeom prst="rect">
            <a:avLst/>
          </a:prstGeom>
          <a:solidFill>
            <a:srgbClr val="FC53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" name="Imagem 3" descr="Texto, Logotipo&#10;&#10;O conteúdo gerado por IA pode estar incorreto.">
            <a:extLst>
              <a:ext uri="{FF2B5EF4-FFF2-40B4-BE49-F238E27FC236}">
                <a16:creationId xmlns:a16="http://schemas.microsoft.com/office/drawing/2014/main" id="{0E412223-2FA7-E3DB-A298-6C47971389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34" b="41361"/>
          <a:stretch/>
        </p:blipFill>
        <p:spPr>
          <a:xfrm>
            <a:off x="-73742" y="4743277"/>
            <a:ext cx="12511548" cy="2107503"/>
          </a:xfrm>
          <a:prstGeom prst="rect">
            <a:avLst/>
          </a:prstGeom>
        </p:spPr>
      </p:pic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9F1A3FB3-7107-419F-6851-410381CAFE7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24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ba6853ecf8f9a3b279586c799b23a18f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ef3accb206e4d9c515eeb595286ade8c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67B3BCF9-821D-4CFD-A4D5-DF1FD1CA522B}"/>
</file>

<file path=customXml/itemProps2.xml><?xml version="1.0" encoding="utf-8"?>
<ds:datastoreItem xmlns:ds="http://schemas.openxmlformats.org/officeDocument/2006/customXml" ds:itemID="{BE1ACEE8-E5C9-4F71-89E4-C8A141C37010}"/>
</file>

<file path=customXml/itemProps3.xml><?xml version="1.0" encoding="utf-8"?>
<ds:datastoreItem xmlns:ds="http://schemas.openxmlformats.org/officeDocument/2006/customXml" ds:itemID="{305900B4-2A10-4C6A-952D-612E1375D931}"/>
</file>

<file path=docProps/app.xml><?xml version="1.0" encoding="utf-8"?>
<Properties xmlns="http://schemas.openxmlformats.org/officeDocument/2006/extended-properties" xmlns:vt="http://schemas.openxmlformats.org/officeDocument/2006/docPropsVTypes">
  <TotalTime>1996</TotalTime>
  <Words>381</Words>
  <Application>Microsoft Office PowerPoint</Application>
  <PresentationFormat>Widescreen</PresentationFormat>
  <Paragraphs>44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Tema do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Daniele Santos</dc:creator>
  <cp:lastModifiedBy>Daniele Santos</cp:lastModifiedBy>
  <cp:revision>66</cp:revision>
  <dcterms:created xsi:type="dcterms:W3CDTF">2025-03-24T15:57:37Z</dcterms:created>
  <dcterms:modified xsi:type="dcterms:W3CDTF">2025-05-27T19:13:51Z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